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 /><Relationship Id="rId2" Type="http://schemas.openxmlformats.org/officeDocument/2006/relationships/officeDocument" Target="ppt/presentation.xml" /><Relationship Id="rId1" Type="http://schemas.microsoft.com/office/2011/relationships/webextensiontaskpanes" Target="ppt/webextensions/taskpanes.xml" /><Relationship Id="rId5" Type="http://schemas.openxmlformats.org/officeDocument/2006/relationships/extended-properties" Target="docProps/app.xml" /><Relationship Id="rId4" Type="http://schemas.openxmlformats.org/package/2006/relationships/metadata/core-properties" Target="docProps/core.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76" r:id="rId3"/>
  </p:sldMasterIdLst>
  <p:notesMasterIdLst>
    <p:notesMasterId r:id="rId11"/>
  </p:notesMasterIdLst>
  <p:sldIdLst>
    <p:sldId id="312" r:id="rId4"/>
    <p:sldId id="313" r:id="rId5"/>
    <p:sldId id="314" r:id="rId6"/>
    <p:sldId id="315" r:id="rId7"/>
    <p:sldId id="316" r:id="rId8"/>
    <p:sldId id="317" r:id="rId9"/>
    <p:sldId id="318" r:id="rId10"/>
  </p:sldIdLst>
  <p:sldSz cx="12192000" cy="6858000"/>
  <p:notesSz cx="6886575" cy="100171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 /><Relationship Id="rId13" Type="http://schemas.openxmlformats.org/officeDocument/2006/relationships/viewProps" Target="viewProps.xml" /><Relationship Id="rId3" Type="http://schemas.openxmlformats.org/officeDocument/2006/relationships/slideMaster" Target="slideMasters/slideMaster3.xml" /><Relationship Id="rId7" Type="http://schemas.openxmlformats.org/officeDocument/2006/relationships/slide" Target="slides/slide4.xml" /><Relationship Id="rId12" Type="http://schemas.openxmlformats.org/officeDocument/2006/relationships/presProps" Target="presProps.xml" /><Relationship Id="rId2" Type="http://schemas.openxmlformats.org/officeDocument/2006/relationships/slideMaster" Target="slideMasters/slideMaster2.xml" /><Relationship Id="rId1" Type="http://schemas.openxmlformats.org/officeDocument/2006/relationships/slideMaster" Target="slideMasters/slideMaster1.xml" /><Relationship Id="rId6" Type="http://schemas.openxmlformats.org/officeDocument/2006/relationships/slide" Target="slides/slide3.xml" /><Relationship Id="rId11" Type="http://schemas.openxmlformats.org/officeDocument/2006/relationships/notesMaster" Target="notesMasters/notesMaster1.xml" /><Relationship Id="rId5" Type="http://schemas.openxmlformats.org/officeDocument/2006/relationships/slide" Target="slides/slide2.xml" /><Relationship Id="rId15" Type="http://schemas.openxmlformats.org/officeDocument/2006/relationships/tableStyles" Target="tableStyles.xml" /><Relationship Id="rId10" Type="http://schemas.openxmlformats.org/officeDocument/2006/relationships/slide" Target="slides/slide7.xml" /><Relationship Id="rId4" Type="http://schemas.openxmlformats.org/officeDocument/2006/relationships/slide" Target="slides/slide1.xml" /><Relationship Id="rId9" Type="http://schemas.openxmlformats.org/officeDocument/2006/relationships/slide" Target="slides/slide6.xml" /><Relationship Id="rId14"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183" cy="502596"/>
          </a:xfrm>
          <a:prstGeom prst="rect">
            <a:avLst/>
          </a:prstGeom>
        </p:spPr>
        <p:txBody>
          <a:bodyPr vert="horz" lIns="96588" tIns="48294" rIns="96588" bIns="48294" rtlCol="0"/>
          <a:lstStyle>
            <a:lvl1pPr algn="l">
              <a:defRPr sz="1300"/>
            </a:lvl1pPr>
          </a:lstStyle>
          <a:p>
            <a:endParaRPr lang="fr-FR"/>
          </a:p>
        </p:txBody>
      </p:sp>
      <p:sp>
        <p:nvSpPr>
          <p:cNvPr id="3" name="Espace réservé de la date 2"/>
          <p:cNvSpPr>
            <a:spLocks noGrp="1"/>
          </p:cNvSpPr>
          <p:nvPr>
            <p:ph type="dt" idx="1"/>
          </p:nvPr>
        </p:nvSpPr>
        <p:spPr>
          <a:xfrm>
            <a:off x="3900799" y="0"/>
            <a:ext cx="2984183" cy="502596"/>
          </a:xfrm>
          <a:prstGeom prst="rect">
            <a:avLst/>
          </a:prstGeom>
        </p:spPr>
        <p:txBody>
          <a:bodyPr vert="horz" lIns="96588" tIns="48294" rIns="96588" bIns="48294" rtlCol="0"/>
          <a:lstStyle>
            <a:lvl1pPr algn="r">
              <a:defRPr sz="1300"/>
            </a:lvl1pPr>
          </a:lstStyle>
          <a:p>
            <a:fld id="{33FB7BB0-B6A1-428B-9A13-9780B3AFEA41}" type="datetimeFigureOut">
              <a:rPr lang="fr-FR" smtClean="0"/>
              <a:t>17/11/2024</a:t>
            </a:fld>
            <a:endParaRPr lang="fr-FR"/>
          </a:p>
        </p:txBody>
      </p:sp>
      <p:sp>
        <p:nvSpPr>
          <p:cNvPr id="4" name="Espace réservé de l'image des diapositives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6588" tIns="48294" rIns="96588" bIns="48294" rtlCol="0" anchor="ctr"/>
          <a:lstStyle/>
          <a:p>
            <a:endParaRPr lang="fr-FR"/>
          </a:p>
        </p:txBody>
      </p:sp>
      <p:sp>
        <p:nvSpPr>
          <p:cNvPr id="5" name="Espace réservé des notes 4"/>
          <p:cNvSpPr>
            <a:spLocks noGrp="1"/>
          </p:cNvSpPr>
          <p:nvPr>
            <p:ph type="body" sz="quarter" idx="3"/>
          </p:nvPr>
        </p:nvSpPr>
        <p:spPr>
          <a:xfrm>
            <a:off x="688658" y="4820741"/>
            <a:ext cx="5509260" cy="3944243"/>
          </a:xfrm>
          <a:prstGeom prst="rect">
            <a:avLst/>
          </a:prstGeom>
        </p:spPr>
        <p:txBody>
          <a:bodyPr vert="horz" lIns="96588" tIns="48294" rIns="96588" bIns="48294"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514531"/>
            <a:ext cx="2984183" cy="502595"/>
          </a:xfrm>
          <a:prstGeom prst="rect">
            <a:avLst/>
          </a:prstGeom>
        </p:spPr>
        <p:txBody>
          <a:bodyPr vert="horz" lIns="96588" tIns="48294" rIns="96588" bIns="4829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0799" y="9514531"/>
            <a:ext cx="2984183" cy="502595"/>
          </a:xfrm>
          <a:prstGeom prst="rect">
            <a:avLst/>
          </a:prstGeom>
        </p:spPr>
        <p:txBody>
          <a:bodyPr vert="horz" lIns="96588" tIns="48294" rIns="96588" bIns="48294" rtlCol="0" anchor="b"/>
          <a:lstStyle>
            <a:lvl1pPr algn="r">
              <a:defRPr sz="1300"/>
            </a:lvl1pPr>
          </a:lstStyle>
          <a:p>
            <a:fld id="{4FB6E8A8-C68F-4212-BF30-8FD270DEA96D}" type="slidenum">
              <a:rPr lang="fr-FR" smtClean="0"/>
              <a:t>‹N°›</a:t>
            </a:fld>
            <a:endParaRPr lang="fr-FR"/>
          </a:p>
        </p:txBody>
      </p:sp>
    </p:spTree>
    <p:extLst>
      <p:ext uri="{BB962C8B-B14F-4D97-AF65-F5344CB8AC3E}">
        <p14:creationId xmlns:p14="http://schemas.microsoft.com/office/powerpoint/2010/main" val="3771704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B6E8A8-C68F-4212-BF30-8FD270DEA96D}" type="slidenum">
              <a:rPr lang="fr-FR" smtClean="0"/>
              <a:t>1</a:t>
            </a:fld>
            <a:endParaRPr lang="fr-FR"/>
          </a:p>
        </p:txBody>
      </p:sp>
    </p:spTree>
    <p:extLst>
      <p:ext uri="{BB962C8B-B14F-4D97-AF65-F5344CB8AC3E}">
        <p14:creationId xmlns:p14="http://schemas.microsoft.com/office/powerpoint/2010/main" val="18981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B6E8A8-C68F-4212-BF30-8FD270DEA96D}" type="slidenum">
              <a:rPr lang="fr-FR" smtClean="0"/>
              <a:t>3</a:t>
            </a:fld>
            <a:endParaRPr lang="fr-FR"/>
          </a:p>
        </p:txBody>
      </p:sp>
    </p:spTree>
    <p:extLst>
      <p:ext uri="{BB962C8B-B14F-4D97-AF65-F5344CB8AC3E}">
        <p14:creationId xmlns:p14="http://schemas.microsoft.com/office/powerpoint/2010/main" val="2047622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FB6E8A8-C68F-4212-BF30-8FD270DEA96D}" type="slidenum">
              <a:rPr lang="fr-FR" smtClean="0"/>
              <a:t>6</a:t>
            </a:fld>
            <a:endParaRPr lang="fr-FR"/>
          </a:p>
        </p:txBody>
      </p:sp>
    </p:spTree>
    <p:extLst>
      <p:ext uri="{BB962C8B-B14F-4D97-AF65-F5344CB8AC3E}">
        <p14:creationId xmlns:p14="http://schemas.microsoft.com/office/powerpoint/2010/main" val="1220153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6477000" y="688288"/>
            <a:ext cx="4433455" cy="3966824"/>
          </a:xfrm>
        </p:spPr>
        <p:txBody>
          <a:bodyPr anchor="t">
            <a:noAutofit/>
          </a:bodyPr>
          <a:lstStyle>
            <a:lvl1pPr>
              <a:defRPr sz="72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dirty="0"/>
          </a:p>
        </p:txBody>
      </p:sp>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0" y="0"/>
            <a:ext cx="6096000" cy="6857996"/>
          </a:xfrm>
        </p:spPr>
        <p:txBody>
          <a:bodyPr/>
          <a:lstStyle/>
          <a:p>
            <a:endParaRPr lang="en-US"/>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6511636" y="5936851"/>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472241178"/>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guide id="4" orient="horz" pos="54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5" y="688289"/>
            <a:ext cx="5629275" cy="2138039"/>
          </a:xfrm>
        </p:spPr>
        <p:txBody>
          <a:bodyPr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592281" y="3429000"/>
            <a:ext cx="5143501" cy="2380243"/>
          </a:xfrm>
        </p:spPr>
        <p:txBody>
          <a:bodyPr>
            <a:normAutofit/>
          </a:bodyPr>
          <a:lstStyle>
            <a:lvl1pPr marL="0" indent="0">
              <a:buNone/>
              <a:defRPr sz="1600"/>
            </a:lvl1pPr>
          </a:lstStyle>
          <a:p>
            <a:pPr lvl="0"/>
            <a:r>
              <a:rPr lang="en-US" dirty="0"/>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592282" y="2826327"/>
            <a:ext cx="5143500"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6096000" y="1153397"/>
            <a:ext cx="5629275" cy="4499259"/>
          </a:xfrm>
        </p:spPr>
        <p:txBody>
          <a:bodyPr/>
          <a:lstStyle/>
          <a:p>
            <a:endParaRPr lang="en-US"/>
          </a:p>
        </p:txBody>
      </p:sp>
    </p:spTree>
    <p:extLst>
      <p:ext uri="{BB962C8B-B14F-4D97-AF65-F5344CB8AC3E}">
        <p14:creationId xmlns:p14="http://schemas.microsoft.com/office/powerpoint/2010/main" val="4072450817"/>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Sections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5" y="688289"/>
            <a:ext cx="5629275" cy="2689838"/>
          </a:xfrm>
        </p:spPr>
        <p:txBody>
          <a:bodyPr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6961909" y="1030325"/>
            <a:ext cx="4763366"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94F64B39-6AAB-933F-C46A-07FA43BE0567}"/>
              </a:ext>
            </a:extLst>
          </p:cNvPr>
          <p:cNvSpPr>
            <a:spLocks noGrp="1"/>
          </p:cNvSpPr>
          <p:nvPr>
            <p:ph type="body" sz="quarter" idx="17"/>
          </p:nvPr>
        </p:nvSpPr>
        <p:spPr>
          <a:xfrm>
            <a:off x="6961909" y="1632997"/>
            <a:ext cx="4763366" cy="1193330"/>
          </a:xfrm>
        </p:spPr>
        <p:txBody>
          <a:bodyPr>
            <a:normAutofit/>
          </a:bodyPr>
          <a:lstStyle>
            <a:lvl1pPr marL="0" indent="0">
              <a:buNone/>
              <a:defRPr sz="1600"/>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
        <p:nvSpPr>
          <p:cNvPr id="4" name="Text Placeholder 10">
            <a:extLst>
              <a:ext uri="{FF2B5EF4-FFF2-40B4-BE49-F238E27FC236}">
                <a16:creationId xmlns:a16="http://schemas.microsoft.com/office/drawing/2014/main" id="{8F14F2A9-59FA-754E-5B1E-11A58CA07A35}"/>
              </a:ext>
            </a:extLst>
          </p:cNvPr>
          <p:cNvSpPr>
            <a:spLocks noGrp="1"/>
          </p:cNvSpPr>
          <p:nvPr>
            <p:ph type="body" sz="quarter" idx="18"/>
          </p:nvPr>
        </p:nvSpPr>
        <p:spPr>
          <a:xfrm>
            <a:off x="6961909" y="2836716"/>
            <a:ext cx="4763366"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8" name="Text Placeholder 10">
            <a:extLst>
              <a:ext uri="{FF2B5EF4-FFF2-40B4-BE49-F238E27FC236}">
                <a16:creationId xmlns:a16="http://schemas.microsoft.com/office/drawing/2014/main" id="{0B23DCBD-0AA5-7D57-EC78-48DF1E6328C6}"/>
              </a:ext>
            </a:extLst>
          </p:cNvPr>
          <p:cNvSpPr>
            <a:spLocks noGrp="1"/>
          </p:cNvSpPr>
          <p:nvPr>
            <p:ph type="body" sz="quarter" idx="19"/>
          </p:nvPr>
        </p:nvSpPr>
        <p:spPr>
          <a:xfrm>
            <a:off x="6961909" y="3439389"/>
            <a:ext cx="4763366" cy="1411538"/>
          </a:xfrm>
        </p:spPr>
        <p:txBody>
          <a:bodyPr>
            <a:normAutofit/>
          </a:bodyPr>
          <a:lstStyle>
            <a:lvl1pPr marL="0" indent="0">
              <a:buNone/>
              <a:defRPr sz="1600"/>
            </a:lvl1pPr>
          </a:lstStyle>
          <a:p>
            <a:pPr lvl="0"/>
            <a:r>
              <a:rPr lang="en-US" dirty="0"/>
              <a:t>Click to edit Master text styles</a:t>
            </a:r>
          </a:p>
        </p:txBody>
      </p:sp>
      <p:sp>
        <p:nvSpPr>
          <p:cNvPr id="3" name="Picture Placeholder 11">
            <a:extLst>
              <a:ext uri="{FF2B5EF4-FFF2-40B4-BE49-F238E27FC236}">
                <a16:creationId xmlns:a16="http://schemas.microsoft.com/office/drawing/2014/main" id="{D96AF8D7-D3E5-B5C6-030A-DFBC5AEC7D00}"/>
              </a:ext>
            </a:extLst>
          </p:cNvPr>
          <p:cNvSpPr>
            <a:spLocks noGrp="1"/>
          </p:cNvSpPr>
          <p:nvPr>
            <p:ph type="pic" sz="quarter" idx="20"/>
          </p:nvPr>
        </p:nvSpPr>
        <p:spPr>
          <a:xfrm>
            <a:off x="592282" y="3616037"/>
            <a:ext cx="5503718" cy="2071901"/>
          </a:xfrm>
        </p:spPr>
        <p:txBody>
          <a:bodyPr/>
          <a:lstStyle/>
          <a:p>
            <a:endParaRPr lang="en-US"/>
          </a:p>
        </p:txBody>
      </p:sp>
    </p:spTree>
    <p:extLst>
      <p:ext uri="{BB962C8B-B14F-4D97-AF65-F5344CB8AC3E}">
        <p14:creationId xmlns:p14="http://schemas.microsoft.com/office/powerpoint/2010/main" val="3717468797"/>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D049-71FF-411B-BCE5-A051E826B136}"/>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DFC7692D-ABCF-997B-650B-266DF91A7F55}"/>
              </a:ext>
            </a:extLst>
          </p:cNvPr>
          <p:cNvSpPr>
            <a:spLocks noGrp="1"/>
          </p:cNvSpPr>
          <p:nvPr>
            <p:ph type="dt" sz="half" idx="10"/>
          </p:nvPr>
        </p:nvSpPr>
        <p:spPr>
          <a:xfrm>
            <a:off x="838200" y="6356748"/>
            <a:ext cx="2743200" cy="364331"/>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FCE306B-148D-CE50-D43B-2DEE1378588F}"/>
              </a:ext>
            </a:extLst>
          </p:cNvPr>
          <p:cNvSpPr>
            <a:spLocks noGrp="1"/>
          </p:cNvSpPr>
          <p:nvPr>
            <p:ph type="ftr" sz="quarter" idx="11"/>
          </p:nvPr>
        </p:nvSpPr>
        <p:spPr>
          <a:xfrm>
            <a:off x="4038600" y="6356748"/>
            <a:ext cx="4114800" cy="364331"/>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E5411AD-3E1B-501F-B9F8-D0AAF3F5F5A2}"/>
              </a:ext>
            </a:extLst>
          </p:cNvPr>
          <p:cNvSpPr>
            <a:spLocks noGrp="1"/>
          </p:cNvSpPr>
          <p:nvPr>
            <p:ph type="sldNum" sz="quarter" idx="12"/>
          </p:nvPr>
        </p:nvSpPr>
        <p:spPr/>
        <p:txBody>
          <a:bodyPr/>
          <a:lstStyle/>
          <a:p>
            <a:fld id="{B4E73946-9152-2148-B286-BEF1B04A8193}" type="slidenum">
              <a:rPr lang="en-US" smtClean="0"/>
              <a:t>‹N°›</a:t>
            </a:fld>
            <a:endParaRPr lang="en-US"/>
          </a:p>
        </p:txBody>
      </p:sp>
    </p:spTree>
    <p:extLst>
      <p:ext uri="{BB962C8B-B14F-4D97-AF65-F5344CB8AC3E}">
        <p14:creationId xmlns:p14="http://schemas.microsoft.com/office/powerpoint/2010/main" val="3837449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72686-CE9D-3B74-9DE2-86FB708C153F}"/>
              </a:ext>
            </a:extLst>
          </p:cNvPr>
          <p:cNvSpPr>
            <a:spLocks noGrp="1"/>
          </p:cNvSpPr>
          <p:nvPr>
            <p:ph type="dt" sz="half" idx="10"/>
          </p:nvPr>
        </p:nvSpPr>
        <p:spPr>
          <a:xfrm>
            <a:off x="838200" y="6356748"/>
            <a:ext cx="2743200" cy="364331"/>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1D822D6-F437-1E07-DBC9-57FD732126F4}"/>
              </a:ext>
            </a:extLst>
          </p:cNvPr>
          <p:cNvSpPr>
            <a:spLocks noGrp="1"/>
          </p:cNvSpPr>
          <p:nvPr>
            <p:ph type="ftr" sz="quarter" idx="11"/>
          </p:nvPr>
        </p:nvSpPr>
        <p:spPr>
          <a:xfrm>
            <a:off x="4038600" y="6356748"/>
            <a:ext cx="4114800" cy="364331"/>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12AF305-6821-F7EE-9D30-6FE81EC2BC31}"/>
              </a:ext>
            </a:extLst>
          </p:cNvPr>
          <p:cNvSpPr>
            <a:spLocks noGrp="1"/>
          </p:cNvSpPr>
          <p:nvPr>
            <p:ph type="sldNum" sz="quarter" idx="12"/>
          </p:nvPr>
        </p:nvSpPr>
        <p:spPr/>
        <p:txBody>
          <a:bodyPr/>
          <a:lstStyle/>
          <a:p>
            <a:fld id="{B4E73946-9152-2148-B286-BEF1B04A8193}" type="slidenum">
              <a:rPr lang="en-US" smtClean="0"/>
              <a:t>‹N°›</a:t>
            </a:fld>
            <a:endParaRPr lang="en-US"/>
          </a:p>
        </p:txBody>
      </p:sp>
    </p:spTree>
    <p:extLst>
      <p:ext uri="{BB962C8B-B14F-4D97-AF65-F5344CB8AC3E}">
        <p14:creationId xmlns:p14="http://schemas.microsoft.com/office/powerpoint/2010/main" val="2162179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6477000" y="688288"/>
            <a:ext cx="4433455" cy="3966824"/>
          </a:xfrm>
        </p:spPr>
        <p:txBody>
          <a:bodyPr anchor="t">
            <a:noAutofit/>
          </a:bodyPr>
          <a:lstStyle>
            <a:lvl1pPr>
              <a:defRPr sz="75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dirty="0"/>
          </a:p>
        </p:txBody>
      </p:sp>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0" y="0"/>
            <a:ext cx="6096000" cy="6857996"/>
          </a:xfrm>
        </p:spPr>
        <p:txBody>
          <a:bodyPr/>
          <a:lstStyle/>
          <a:p>
            <a:endParaRPr lang="en-US"/>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6511636" y="5936851"/>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913551018"/>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guide id="4" orient="horz" pos="542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 xmlns:ma14="http://schemas.microsoft.com/office/mac/drawingml/2011/main" val="0"/>
            </a:ext>
          </a:extLst>
        </p:spPr>
        <p:txBody>
          <a:bodyPr/>
          <a:lstStyle>
            <a:lvl1pPr/>
          </a:lstStyle>
          <a:p>
            <a:pPr algn="l"/>
            <a:fld id="{F7021451-1387-4CA6-816F-3879F97B5CBC}" type="slidenum">
              <a:rPr lang="en-US" b="0"/>
              <a:t>‹N°›</a:t>
            </a:fld>
            <a:endParaRPr lang="en-US"/>
          </a:p>
        </p:txBody>
      </p:sp>
    </p:spTree>
    <p:extLst>
      <p:ext uri="{BB962C8B-B14F-4D97-AF65-F5344CB8AC3E}">
        <p14:creationId xmlns:p14="http://schemas.microsoft.com/office/powerpoint/2010/main" val="656933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ctrTitle"/>
          </p:nvPr>
        </p:nvSpPr>
        <p:spPr>
          <a:xfrm>
            <a:off x="587064" y="2410921"/>
            <a:ext cx="8960219" cy="3861600"/>
          </a:xfrm>
        </p:spPr>
        <p:txBody>
          <a:bodyPr anchor="t">
            <a:noAutofit/>
          </a:bodyPr>
          <a:lstStyle>
            <a:lvl1pPr algn="l">
              <a:defRPr sz="7667"/>
            </a:lvl1pPr>
          </a:lstStyle>
          <a:p>
            <a:r>
              <a:rPr lang="en-US" dirty="0"/>
              <a:t>Click to edit Master title style</a:t>
            </a:r>
          </a:p>
        </p:txBody>
      </p:sp>
      <p:sp>
        <p:nvSpPr>
          <p:cNvPr id="5" name="Footer Placeholder 4"/>
          <p:cNvSpPr>
            <a:spLocks noGrp="1"/>
          </p:cNvSpPr>
          <p:nvPr>
            <p:ph type="ftr" sz="quarter" idx="11"/>
          </p:nvPr>
        </p:nvSpPr>
        <p:spPr>
          <a:xfrm rot="16200000">
            <a:off x="9829799" y="3246438"/>
            <a:ext cx="4114800" cy="365125"/>
          </a:xfrm>
        </p:spPr>
        <p:txBody>
          <a:bodyPr/>
          <a:lstStyle>
            <a:lvl1pPr algn="ctr">
              <a:defRPr sz="1400"/>
            </a:lvl1pPr>
          </a:lstStyle>
          <a:p>
            <a:r>
              <a:rPr lang="en-ID" dirty="0"/>
              <a:t>PRESENTATION TITLE</a:t>
            </a:r>
          </a:p>
        </p:txBody>
      </p:sp>
      <p:sp>
        <p:nvSpPr>
          <p:cNvPr id="8" name="Text Placeholder 7">
            <a:extLst>
              <a:ext uri="{FF2B5EF4-FFF2-40B4-BE49-F238E27FC236}">
                <a16:creationId xmlns:a16="http://schemas.microsoft.com/office/drawing/2014/main" id="{535AAFEA-9797-719F-034E-1443278D0DB8}"/>
              </a:ext>
            </a:extLst>
          </p:cNvPr>
          <p:cNvSpPr>
            <a:spLocks noGrp="1"/>
          </p:cNvSpPr>
          <p:nvPr>
            <p:ph type="body" sz="quarter" idx="12"/>
          </p:nvPr>
        </p:nvSpPr>
        <p:spPr>
          <a:xfrm>
            <a:off x="5783792" y="1123641"/>
            <a:ext cx="5184775" cy="1197600"/>
          </a:xfrm>
        </p:spPr>
        <p:txBody>
          <a:bodyPr anchor="ctr" anchorCtr="0">
            <a:noAutofit/>
          </a:bodyPr>
          <a:lstStyle/>
          <a:p>
            <a:pPr lvl="0"/>
            <a:r>
              <a:rPr lang="en-US" dirty="0"/>
              <a:t>Click to edit Master text styles</a:t>
            </a:r>
          </a:p>
        </p:txBody>
      </p:sp>
    </p:spTree>
    <p:extLst>
      <p:ext uri="{BB962C8B-B14F-4D97-AF65-F5344CB8AC3E}">
        <p14:creationId xmlns:p14="http://schemas.microsoft.com/office/powerpoint/2010/main" val="3083858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E2A2-57CA-76B4-7FC7-0E7E733D4B24}"/>
              </a:ext>
            </a:extLst>
          </p:cNvPr>
          <p:cNvSpPr>
            <a:spLocks noGrp="1"/>
          </p:cNvSpPr>
          <p:nvPr>
            <p:ph type="title"/>
          </p:nvPr>
        </p:nvSpPr>
        <p:spPr>
          <a:xfrm>
            <a:off x="599016" y="575019"/>
            <a:ext cx="4876800"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D5902CC6-0866-F6F1-FFC1-330B30DD7393}"/>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4CCFEAA7-A226-2E50-AD23-5FE2A5B98604}"/>
              </a:ext>
            </a:extLst>
          </p:cNvPr>
          <p:cNvSpPr>
            <a:spLocks noGrp="1"/>
          </p:cNvSpPr>
          <p:nvPr>
            <p:ph type="sldNum" sz="quarter" idx="11"/>
          </p:nvPr>
        </p:nvSpPr>
        <p:spPr/>
        <p:txBody>
          <a:bodyPr/>
          <a:lstStyle/>
          <a:p>
            <a:fld id="{CF6F24BE-8BEB-403A-BDCC-38E201D0662D}" type="slidenum">
              <a:rPr lang="en-ID" smtClean="0"/>
              <a:pPr/>
              <a:t>‹N°›</a:t>
            </a:fld>
            <a:endParaRPr lang="en-ID" dirty="0"/>
          </a:p>
        </p:txBody>
      </p:sp>
      <p:sp>
        <p:nvSpPr>
          <p:cNvPr id="6" name="Picture Placeholder 5">
            <a:extLst>
              <a:ext uri="{FF2B5EF4-FFF2-40B4-BE49-F238E27FC236}">
                <a16:creationId xmlns:a16="http://schemas.microsoft.com/office/drawing/2014/main" id="{C69D59CD-16F0-1FCD-4958-4D1937859515}"/>
              </a:ext>
            </a:extLst>
          </p:cNvPr>
          <p:cNvSpPr>
            <a:spLocks noGrp="1"/>
          </p:cNvSpPr>
          <p:nvPr>
            <p:ph type="pic" sz="quarter" idx="12"/>
          </p:nvPr>
        </p:nvSpPr>
        <p:spPr>
          <a:xfrm>
            <a:off x="5783793" y="0"/>
            <a:ext cx="5798607" cy="6858000"/>
          </a:xfrm>
        </p:spPr>
        <p:txBody>
          <a:bodyPr/>
          <a:lstStyle/>
          <a:p>
            <a:endParaRPr lang="en-ID"/>
          </a:p>
        </p:txBody>
      </p:sp>
      <p:sp>
        <p:nvSpPr>
          <p:cNvPr id="8" name="Text Placeholder 7">
            <a:extLst>
              <a:ext uri="{FF2B5EF4-FFF2-40B4-BE49-F238E27FC236}">
                <a16:creationId xmlns:a16="http://schemas.microsoft.com/office/drawing/2014/main" id="{D1694355-D2F1-6177-CA10-2FB2BDCA94FF}"/>
              </a:ext>
            </a:extLst>
          </p:cNvPr>
          <p:cNvSpPr>
            <a:spLocks noGrp="1"/>
          </p:cNvSpPr>
          <p:nvPr>
            <p:ph type="body" sz="quarter" idx="13"/>
          </p:nvPr>
        </p:nvSpPr>
        <p:spPr>
          <a:xfrm>
            <a:off x="594733" y="3072977"/>
            <a:ext cx="4631139" cy="3196800"/>
          </a:xfrm>
        </p:spPr>
        <p:txBody>
          <a:bodyPr>
            <a:noAutofit/>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11" name="Text Placeholder 6">
            <a:extLst>
              <a:ext uri="{FF2B5EF4-FFF2-40B4-BE49-F238E27FC236}">
                <a16:creationId xmlns:a16="http://schemas.microsoft.com/office/drawing/2014/main" id="{3686FCB5-A714-48C5-F801-8BC93CA09E32}"/>
              </a:ext>
            </a:extLst>
          </p:cNvPr>
          <p:cNvSpPr>
            <a:spLocks noGrp="1"/>
          </p:cNvSpPr>
          <p:nvPr>
            <p:ph type="body" sz="quarter" idx="17"/>
          </p:nvPr>
        </p:nvSpPr>
        <p:spPr>
          <a:xfrm>
            <a:off x="594733" y="2656167"/>
            <a:ext cx="4634868" cy="369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1531924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lumn(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599017" y="570115"/>
            <a:ext cx="3323629" cy="5725248"/>
          </a:xfrm>
        </p:spPr>
        <p:txBody>
          <a:bodyPr anchor="ctr">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‹N°›</a:t>
            </a:fld>
            <a:endParaRPr lang="en-ID" dirty="0"/>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4205357" y="579430"/>
            <a:ext cx="2120348" cy="5715933"/>
          </a:xfrm>
        </p:spPr>
        <p:txBody>
          <a:bodyPr/>
          <a:lstStyle/>
          <a:p>
            <a:endParaRPr lang="en-ID"/>
          </a:p>
        </p:txBody>
      </p:sp>
      <p:sp>
        <p:nvSpPr>
          <p:cNvPr id="8" name="Text Placeholder 7">
            <a:extLst>
              <a:ext uri="{FF2B5EF4-FFF2-40B4-BE49-F238E27FC236}">
                <a16:creationId xmlns:a16="http://schemas.microsoft.com/office/drawing/2014/main" id="{89DCE6C6-C40C-F791-B3FF-EEAA2288C092}"/>
              </a:ext>
            </a:extLst>
          </p:cNvPr>
          <p:cNvSpPr>
            <a:spLocks noGrp="1"/>
          </p:cNvSpPr>
          <p:nvPr>
            <p:ph type="body" sz="quarter" idx="13"/>
          </p:nvPr>
        </p:nvSpPr>
        <p:spPr>
          <a:xfrm>
            <a:off x="6608418" y="1058563"/>
            <a:ext cx="4360149" cy="5236800"/>
          </a:xfrm>
        </p:spPr>
        <p:txBody>
          <a:bodyPr anchor="t" anchorCtr="0">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AD0A1734-9E96-C076-6109-08BEAB597B6D}"/>
              </a:ext>
            </a:extLst>
          </p:cNvPr>
          <p:cNvSpPr>
            <a:spLocks noGrp="1"/>
          </p:cNvSpPr>
          <p:nvPr>
            <p:ph type="body" sz="quarter" idx="14"/>
          </p:nvPr>
        </p:nvSpPr>
        <p:spPr>
          <a:xfrm>
            <a:off x="6608233" y="577373"/>
            <a:ext cx="4360800" cy="387187"/>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84115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lumn(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25B17-B4A1-EB92-A298-388D035BB224}"/>
              </a:ext>
            </a:extLst>
          </p:cNvPr>
          <p:cNvSpPr>
            <a:spLocks noGrp="1"/>
          </p:cNvSpPr>
          <p:nvPr>
            <p:ph type="title"/>
          </p:nvPr>
        </p:nvSpPr>
        <p:spPr>
          <a:xfrm>
            <a:off x="4187687" y="574467"/>
            <a:ext cx="6780880" cy="1325563"/>
          </a:xfrm>
        </p:spPr>
        <p:txBody>
          <a:bodyPr anchor="b">
            <a:noAutofit/>
          </a:bodyPr>
          <a:lstStyle/>
          <a:p>
            <a:r>
              <a:rPr lang="en-US"/>
              <a:t>Click to edit Master title style</a:t>
            </a:r>
            <a:endParaRPr lang="en-ID"/>
          </a:p>
        </p:txBody>
      </p:sp>
      <p:sp>
        <p:nvSpPr>
          <p:cNvPr id="3" name="Footer Placeholder 2">
            <a:extLst>
              <a:ext uri="{FF2B5EF4-FFF2-40B4-BE49-F238E27FC236}">
                <a16:creationId xmlns:a16="http://schemas.microsoft.com/office/drawing/2014/main" id="{AC6CE9A8-062F-E52A-B822-F2C682A3C03D}"/>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7D6EDBD3-C06B-F685-6F3A-17047C93B3B5}"/>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6" name="Picture Placeholder 5">
            <a:extLst>
              <a:ext uri="{FF2B5EF4-FFF2-40B4-BE49-F238E27FC236}">
                <a16:creationId xmlns:a16="http://schemas.microsoft.com/office/drawing/2014/main" id="{1CDEB065-BE89-3D91-17A6-55B54A05854D}"/>
              </a:ext>
            </a:extLst>
          </p:cNvPr>
          <p:cNvSpPr>
            <a:spLocks noGrp="1"/>
          </p:cNvSpPr>
          <p:nvPr>
            <p:ph type="pic" sz="quarter" idx="12"/>
          </p:nvPr>
        </p:nvSpPr>
        <p:spPr>
          <a:xfrm>
            <a:off x="599017" y="563302"/>
            <a:ext cx="3160552" cy="5720232"/>
          </a:xfrm>
        </p:spPr>
        <p:txBody>
          <a:bodyPr/>
          <a:lstStyle/>
          <a:p>
            <a:endParaRPr lang="en-ID"/>
          </a:p>
        </p:txBody>
      </p:sp>
      <p:sp>
        <p:nvSpPr>
          <p:cNvPr id="8" name="Text Placeholder 7">
            <a:extLst>
              <a:ext uri="{FF2B5EF4-FFF2-40B4-BE49-F238E27FC236}">
                <a16:creationId xmlns:a16="http://schemas.microsoft.com/office/drawing/2014/main" id="{89DCE6C6-C40C-F791-B3FF-EEAA2288C092}"/>
              </a:ext>
            </a:extLst>
          </p:cNvPr>
          <p:cNvSpPr>
            <a:spLocks noGrp="1"/>
          </p:cNvSpPr>
          <p:nvPr>
            <p:ph type="body" sz="quarter" idx="13"/>
          </p:nvPr>
        </p:nvSpPr>
        <p:spPr>
          <a:xfrm>
            <a:off x="4187687" y="2625934"/>
            <a:ext cx="6780880" cy="3657600"/>
          </a:xfrm>
        </p:spPr>
        <p:txBody>
          <a:bodyPr>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46D0ED4B-C12C-75E2-03E5-013A94AE89AF}"/>
              </a:ext>
            </a:extLst>
          </p:cNvPr>
          <p:cNvSpPr>
            <a:spLocks noGrp="1"/>
          </p:cNvSpPr>
          <p:nvPr>
            <p:ph type="body" sz="quarter" idx="14"/>
          </p:nvPr>
        </p:nvSpPr>
        <p:spPr>
          <a:xfrm>
            <a:off x="4187826" y="2281008"/>
            <a:ext cx="6780741" cy="314400"/>
          </a:xfrm>
        </p:spPr>
        <p:txBody>
          <a:bodyPr>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47751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5" y="685801"/>
            <a:ext cx="7661275" cy="2057400"/>
          </a:xfrm>
        </p:spPr>
        <p:txBody>
          <a:bodyPr wrap="square"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592282" y="3429000"/>
            <a:ext cx="3283527" cy="2380243"/>
          </a:xfrm>
        </p:spPr>
        <p:txBody>
          <a:bodyPr>
            <a:normAutofit/>
          </a:bodyPr>
          <a:lstStyle>
            <a:lvl1pPr marL="0" indent="0">
              <a:buNone/>
              <a:defRPr sz="1600"/>
            </a:lvl1pPr>
          </a:lstStyle>
          <a:p>
            <a:pPr lvl="0"/>
            <a:r>
              <a:rPr lang="en-US" dirty="0"/>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592282" y="2826327"/>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4" name="Text Placeholder 10">
            <a:extLst>
              <a:ext uri="{FF2B5EF4-FFF2-40B4-BE49-F238E27FC236}">
                <a16:creationId xmlns:a16="http://schemas.microsoft.com/office/drawing/2014/main" id="{AB1C8803-0542-76BB-6DF0-FCC5FE74BCA4}"/>
              </a:ext>
            </a:extLst>
          </p:cNvPr>
          <p:cNvSpPr>
            <a:spLocks noGrp="1"/>
          </p:cNvSpPr>
          <p:nvPr>
            <p:ph type="body" sz="quarter" idx="15"/>
          </p:nvPr>
        </p:nvSpPr>
        <p:spPr>
          <a:xfrm>
            <a:off x="4454237" y="2819905"/>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8316191" y="2826327"/>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94F64B39-6AAB-933F-C46A-07FA43BE0567}"/>
              </a:ext>
            </a:extLst>
          </p:cNvPr>
          <p:cNvSpPr>
            <a:spLocks noGrp="1"/>
          </p:cNvSpPr>
          <p:nvPr>
            <p:ph type="body" sz="quarter" idx="17"/>
          </p:nvPr>
        </p:nvSpPr>
        <p:spPr>
          <a:xfrm>
            <a:off x="4454237" y="3429000"/>
            <a:ext cx="3283527" cy="2380239"/>
          </a:xfrm>
        </p:spPr>
        <p:txBody>
          <a:bodyPr>
            <a:normAutofit/>
          </a:bodyPr>
          <a:lstStyle>
            <a:lvl1pPr marL="0" indent="0">
              <a:buNone/>
              <a:defRPr sz="1600"/>
            </a:lvl1pPr>
          </a:lstStyle>
          <a:p>
            <a:pPr lvl="0"/>
            <a:r>
              <a:rPr lang="en-US" dirty="0"/>
              <a:t>Click to edit Master text styles</a:t>
            </a:r>
          </a:p>
        </p:txBody>
      </p:sp>
      <p:sp>
        <p:nvSpPr>
          <p:cNvPr id="8" name="Text Placeholder 10">
            <a:extLst>
              <a:ext uri="{FF2B5EF4-FFF2-40B4-BE49-F238E27FC236}">
                <a16:creationId xmlns:a16="http://schemas.microsoft.com/office/drawing/2014/main" id="{135C6E61-8847-4830-9FF4-365A758995C5}"/>
              </a:ext>
            </a:extLst>
          </p:cNvPr>
          <p:cNvSpPr>
            <a:spLocks noGrp="1"/>
          </p:cNvSpPr>
          <p:nvPr>
            <p:ph type="body" sz="quarter" idx="18"/>
          </p:nvPr>
        </p:nvSpPr>
        <p:spPr>
          <a:xfrm>
            <a:off x="8316191" y="3429001"/>
            <a:ext cx="3283527" cy="2380235"/>
          </a:xfrm>
        </p:spPr>
        <p:txBody>
          <a:bodyPr>
            <a:normAutofit/>
          </a:bodyPr>
          <a:lstStyle>
            <a:lvl1pPr marL="0" indent="0">
              <a:buNone/>
              <a:defRPr sz="1600"/>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Tree>
    <p:extLst>
      <p:ext uri="{BB962C8B-B14F-4D97-AF65-F5344CB8AC3E}">
        <p14:creationId xmlns:p14="http://schemas.microsoft.com/office/powerpoint/2010/main" val="4244063416"/>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olumn(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599018" y="4162370"/>
            <a:ext cx="4118757" cy="2278186"/>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99017" y="576078"/>
            <a:ext cx="3279453" cy="3279453"/>
          </a:xfrm>
        </p:spPr>
        <p:txBody>
          <a:bodyPr/>
          <a:lstStyle/>
          <a:p>
            <a:endParaRPr lang="en-ID"/>
          </a:p>
        </p:txBody>
      </p:sp>
      <p:sp>
        <p:nvSpPr>
          <p:cNvPr id="11" name="Picture Placeholder 5">
            <a:extLst>
              <a:ext uri="{FF2B5EF4-FFF2-40B4-BE49-F238E27FC236}">
                <a16:creationId xmlns:a16="http://schemas.microsoft.com/office/drawing/2014/main" id="{5E5AE0EA-E418-F652-0112-3BBECBF9F31B}"/>
              </a:ext>
            </a:extLst>
          </p:cNvPr>
          <p:cNvSpPr>
            <a:spLocks noGrp="1"/>
          </p:cNvSpPr>
          <p:nvPr>
            <p:ph type="pic" sz="quarter" idx="13"/>
          </p:nvPr>
        </p:nvSpPr>
        <p:spPr>
          <a:xfrm>
            <a:off x="4144065" y="576078"/>
            <a:ext cx="3279453"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7689114" y="576078"/>
            <a:ext cx="3279453" cy="3279453"/>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4982818" y="4496555"/>
            <a:ext cx="5985749" cy="1944000"/>
          </a:xfrm>
        </p:spPr>
        <p:txBody>
          <a:bodyPr anchor="t">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7FC11A40-5DE3-08FC-B5EC-62212BF67E95}"/>
              </a:ext>
            </a:extLst>
          </p:cNvPr>
          <p:cNvSpPr>
            <a:spLocks noGrp="1"/>
          </p:cNvSpPr>
          <p:nvPr>
            <p:ph type="body" sz="quarter" idx="16"/>
          </p:nvPr>
        </p:nvSpPr>
        <p:spPr>
          <a:xfrm>
            <a:off x="4982818" y="4162369"/>
            <a:ext cx="5985933" cy="2712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8258977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lumn(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3859052" y="566058"/>
            <a:ext cx="1924741" cy="5704114"/>
          </a:xfrm>
        </p:spPr>
        <p:txBody>
          <a:bodyPr vert="vert270" anchor="ctr">
            <a:noAutofit/>
          </a:bodyPr>
          <a:lstStyle>
            <a:lvl1pPr algn="ct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99017" y="1428516"/>
            <a:ext cx="3067418" cy="4000969"/>
          </a:xfrm>
        </p:spPr>
        <p:txBody>
          <a:bodyPr/>
          <a:lstStyle/>
          <a:p>
            <a:endParaRPr lang="en-ID"/>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5976409" y="1597361"/>
            <a:ext cx="4992158" cy="4207567"/>
          </a:xfrm>
        </p:spPr>
        <p:txBody>
          <a:bodyPr anchor="t">
            <a:noAutofit/>
          </a:bodyPr>
          <a:lstStyle>
            <a:lvl1pPr>
              <a:spcBef>
                <a:spcPts val="400"/>
              </a:spcBef>
              <a:defRPr/>
            </a:lvl1pPr>
            <a:lvl2pPr>
              <a:spcBef>
                <a:spcPts val="400"/>
              </a:spcBef>
              <a:defRPr/>
            </a:lvl2pPr>
            <a:lvl3pPr>
              <a:spcBef>
                <a:spcPts val="400"/>
              </a:spcBef>
              <a:defRPr/>
            </a:lvl3pPr>
            <a:lvl4pPr>
              <a:spcBef>
                <a:spcPts val="400"/>
              </a:spcBef>
              <a:defRPr/>
            </a:lvl4pPr>
            <a:lvl5pPr>
              <a:spcBef>
                <a:spcPts val="400"/>
              </a:spcBef>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A81CC2E2-7A85-770A-CED5-0E6F307BA986}"/>
              </a:ext>
            </a:extLst>
          </p:cNvPr>
          <p:cNvSpPr>
            <a:spLocks noGrp="1"/>
          </p:cNvSpPr>
          <p:nvPr>
            <p:ph type="body" sz="quarter" idx="14"/>
          </p:nvPr>
        </p:nvSpPr>
        <p:spPr>
          <a:xfrm>
            <a:off x="5976409" y="1248046"/>
            <a:ext cx="4992158" cy="3048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0507863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lumn(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E07BE-2E01-93C2-881C-035E1AEEA139}"/>
              </a:ext>
            </a:extLst>
          </p:cNvPr>
          <p:cNvSpPr>
            <a:spLocks noGrp="1"/>
          </p:cNvSpPr>
          <p:nvPr>
            <p:ph type="title"/>
          </p:nvPr>
        </p:nvSpPr>
        <p:spPr>
          <a:xfrm>
            <a:off x="6661426" y="573517"/>
            <a:ext cx="4307141" cy="1454400"/>
          </a:xfrm>
        </p:spPr>
        <p:txBody>
          <a:bodyPr anchor="t">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5844A2B-1547-1655-29B9-2804D5FE372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C6814879-2CE9-2FEA-4087-F8FC1C8C0523}"/>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6" name="Picture Placeholder 5">
            <a:extLst>
              <a:ext uri="{FF2B5EF4-FFF2-40B4-BE49-F238E27FC236}">
                <a16:creationId xmlns:a16="http://schemas.microsoft.com/office/drawing/2014/main" id="{DEEB0609-9FA3-D912-5F69-9CD9658CA1C5}"/>
              </a:ext>
            </a:extLst>
          </p:cNvPr>
          <p:cNvSpPr>
            <a:spLocks noGrp="1"/>
          </p:cNvSpPr>
          <p:nvPr>
            <p:ph type="pic" sz="quarter" idx="12"/>
          </p:nvPr>
        </p:nvSpPr>
        <p:spPr>
          <a:xfrm>
            <a:off x="599017" y="619622"/>
            <a:ext cx="5618760" cy="5618400"/>
          </a:xfrm>
        </p:spPr>
        <p:txBody>
          <a:bodyPr/>
          <a:lstStyle/>
          <a:p>
            <a:endParaRPr lang="en-ID" dirty="0"/>
          </a:p>
        </p:txBody>
      </p:sp>
      <p:sp>
        <p:nvSpPr>
          <p:cNvPr id="8" name="Text Placeholder 7">
            <a:extLst>
              <a:ext uri="{FF2B5EF4-FFF2-40B4-BE49-F238E27FC236}">
                <a16:creationId xmlns:a16="http://schemas.microsoft.com/office/drawing/2014/main" id="{21A2439D-33F0-4626-5731-8FB5D5295A2D}"/>
              </a:ext>
            </a:extLst>
          </p:cNvPr>
          <p:cNvSpPr>
            <a:spLocks noGrp="1"/>
          </p:cNvSpPr>
          <p:nvPr>
            <p:ph type="body" sz="quarter" idx="13"/>
          </p:nvPr>
        </p:nvSpPr>
        <p:spPr>
          <a:xfrm>
            <a:off x="6661426" y="2841588"/>
            <a:ext cx="4307141" cy="3614400"/>
          </a:xfrm>
        </p:spPr>
        <p:txBody>
          <a:bodyPr>
            <a:noAutofit/>
          </a:bodyPr>
          <a:lstStyle/>
          <a:p>
            <a:pPr lvl="0"/>
            <a:r>
              <a:rPr lang="en-US" dirty="0"/>
              <a:t>Click to edit Master text styles</a:t>
            </a:r>
          </a:p>
        </p:txBody>
      </p:sp>
      <p:sp>
        <p:nvSpPr>
          <p:cNvPr id="7" name="Text Placeholder 6">
            <a:extLst>
              <a:ext uri="{FF2B5EF4-FFF2-40B4-BE49-F238E27FC236}">
                <a16:creationId xmlns:a16="http://schemas.microsoft.com/office/drawing/2014/main" id="{089F0EDF-ED0D-7DF6-3D16-36E44C839E58}"/>
              </a:ext>
            </a:extLst>
          </p:cNvPr>
          <p:cNvSpPr>
            <a:spLocks noGrp="1"/>
          </p:cNvSpPr>
          <p:nvPr>
            <p:ph type="body" sz="quarter" idx="14"/>
          </p:nvPr>
        </p:nvSpPr>
        <p:spPr>
          <a:xfrm>
            <a:off x="6661150" y="2474023"/>
            <a:ext cx="4307417" cy="333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2065226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lumn(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D8E67-9FD7-A8F8-75F6-2FF3CD0DE168}"/>
              </a:ext>
            </a:extLst>
          </p:cNvPr>
          <p:cNvSpPr>
            <a:spLocks noGrp="1"/>
          </p:cNvSpPr>
          <p:nvPr>
            <p:ph type="title"/>
          </p:nvPr>
        </p:nvSpPr>
        <p:spPr>
          <a:xfrm>
            <a:off x="599017" y="501649"/>
            <a:ext cx="10369550" cy="758604"/>
          </a:xfrm>
        </p:spPr>
        <p:txBody>
          <a:bodyPr anchor="t">
            <a:noAutofit/>
          </a:bodyPr>
          <a:lstStyle>
            <a:lvl1pPr algn="l">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E2EFFE8E-6F6C-1E23-79C9-808201616E4C}"/>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E4C39AAF-82A4-7672-8873-E691CE5C39F6}"/>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5" name="Picture Placeholder 5">
            <a:extLst>
              <a:ext uri="{FF2B5EF4-FFF2-40B4-BE49-F238E27FC236}">
                <a16:creationId xmlns:a16="http://schemas.microsoft.com/office/drawing/2014/main" id="{2550198D-18A3-B15D-CC93-17763FFE6A9B}"/>
              </a:ext>
            </a:extLst>
          </p:cNvPr>
          <p:cNvSpPr>
            <a:spLocks noGrp="1"/>
          </p:cNvSpPr>
          <p:nvPr>
            <p:ph type="pic" sz="quarter" idx="14"/>
          </p:nvPr>
        </p:nvSpPr>
        <p:spPr>
          <a:xfrm>
            <a:off x="599017" y="3233531"/>
            <a:ext cx="3122820" cy="3122820"/>
          </a:xfrm>
        </p:spPr>
        <p:txBody>
          <a:bodyPr/>
          <a:lstStyle/>
          <a:p>
            <a:endParaRPr lang="en-ID"/>
          </a:p>
        </p:txBody>
      </p:sp>
      <p:sp>
        <p:nvSpPr>
          <p:cNvPr id="6" name="Picture Placeholder 5">
            <a:extLst>
              <a:ext uri="{FF2B5EF4-FFF2-40B4-BE49-F238E27FC236}">
                <a16:creationId xmlns:a16="http://schemas.microsoft.com/office/drawing/2014/main" id="{1CE06D47-5795-E8A4-6688-63C0FCAB2B92}"/>
              </a:ext>
            </a:extLst>
          </p:cNvPr>
          <p:cNvSpPr>
            <a:spLocks noGrp="1"/>
          </p:cNvSpPr>
          <p:nvPr>
            <p:ph type="pic" sz="quarter" idx="15"/>
          </p:nvPr>
        </p:nvSpPr>
        <p:spPr>
          <a:xfrm>
            <a:off x="7845747" y="3233531"/>
            <a:ext cx="3122820" cy="3122820"/>
          </a:xfrm>
        </p:spPr>
        <p:txBody>
          <a:bodyPr/>
          <a:lstStyle/>
          <a:p>
            <a:endParaRPr lang="en-ID"/>
          </a:p>
        </p:txBody>
      </p:sp>
      <p:sp>
        <p:nvSpPr>
          <p:cNvPr id="7" name="Picture Placeholder 5">
            <a:extLst>
              <a:ext uri="{FF2B5EF4-FFF2-40B4-BE49-F238E27FC236}">
                <a16:creationId xmlns:a16="http://schemas.microsoft.com/office/drawing/2014/main" id="{BFB99BAA-F395-0232-ED1F-8AC6BA5C78B2}"/>
              </a:ext>
            </a:extLst>
          </p:cNvPr>
          <p:cNvSpPr>
            <a:spLocks noGrp="1"/>
          </p:cNvSpPr>
          <p:nvPr>
            <p:ph type="pic" sz="quarter" idx="16"/>
          </p:nvPr>
        </p:nvSpPr>
        <p:spPr>
          <a:xfrm>
            <a:off x="4222381" y="3233531"/>
            <a:ext cx="3122820" cy="3122820"/>
          </a:xfrm>
        </p:spPr>
        <p:txBody>
          <a:bodyPr/>
          <a:lstStyle/>
          <a:p>
            <a:endParaRPr lang="en-ID"/>
          </a:p>
        </p:txBody>
      </p:sp>
      <p:sp>
        <p:nvSpPr>
          <p:cNvPr id="9" name="Text Placeholder 7">
            <a:extLst>
              <a:ext uri="{FF2B5EF4-FFF2-40B4-BE49-F238E27FC236}">
                <a16:creationId xmlns:a16="http://schemas.microsoft.com/office/drawing/2014/main" id="{7F44B7A2-957C-93E8-8209-7EE97327682B}"/>
              </a:ext>
            </a:extLst>
          </p:cNvPr>
          <p:cNvSpPr>
            <a:spLocks noGrp="1"/>
          </p:cNvSpPr>
          <p:nvPr>
            <p:ph type="body" sz="quarter" idx="24"/>
          </p:nvPr>
        </p:nvSpPr>
        <p:spPr>
          <a:xfrm>
            <a:off x="575734" y="1702061"/>
            <a:ext cx="10392833" cy="1437600"/>
          </a:xfrm>
        </p:spPr>
        <p:txBody>
          <a:bodyPr>
            <a:noAutofit/>
          </a:bodyPr>
          <a:lstStyle/>
          <a:p>
            <a:pPr lvl="0"/>
            <a:r>
              <a:rPr lang="en-US" dirty="0"/>
              <a:t>Click to edit Master text styles</a:t>
            </a:r>
          </a:p>
        </p:txBody>
      </p:sp>
      <p:sp>
        <p:nvSpPr>
          <p:cNvPr id="10" name="Text Placeholder 9">
            <a:extLst>
              <a:ext uri="{FF2B5EF4-FFF2-40B4-BE49-F238E27FC236}">
                <a16:creationId xmlns:a16="http://schemas.microsoft.com/office/drawing/2014/main" id="{A7F51D89-C7C9-35E8-B687-68AAC511FEDB}"/>
              </a:ext>
            </a:extLst>
          </p:cNvPr>
          <p:cNvSpPr>
            <a:spLocks noGrp="1"/>
          </p:cNvSpPr>
          <p:nvPr>
            <p:ph type="body" sz="quarter" idx="25"/>
          </p:nvPr>
        </p:nvSpPr>
        <p:spPr>
          <a:xfrm>
            <a:off x="575734" y="1340909"/>
            <a:ext cx="10392833" cy="3360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4148175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umn(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FB309-9F80-5BE3-F82C-91733414C47B}"/>
              </a:ext>
            </a:extLst>
          </p:cNvPr>
          <p:cNvSpPr>
            <a:spLocks noGrp="1"/>
          </p:cNvSpPr>
          <p:nvPr>
            <p:ph type="title"/>
          </p:nvPr>
        </p:nvSpPr>
        <p:spPr>
          <a:xfrm>
            <a:off x="599017" y="3640482"/>
            <a:ext cx="3478419" cy="2809378"/>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1A27C05-E3B0-EFC4-2286-5860D4A1ACF4}"/>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0A33CF6B-04E5-9AB9-2466-0284576F0345}"/>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6" name="Picture Placeholder 5">
            <a:extLst>
              <a:ext uri="{FF2B5EF4-FFF2-40B4-BE49-F238E27FC236}">
                <a16:creationId xmlns:a16="http://schemas.microsoft.com/office/drawing/2014/main" id="{054F23F8-6331-43CC-E76A-052E46B77548}"/>
              </a:ext>
            </a:extLst>
          </p:cNvPr>
          <p:cNvSpPr>
            <a:spLocks noGrp="1"/>
          </p:cNvSpPr>
          <p:nvPr>
            <p:ph type="pic" sz="quarter" idx="12"/>
          </p:nvPr>
        </p:nvSpPr>
        <p:spPr>
          <a:xfrm>
            <a:off x="599016" y="562709"/>
            <a:ext cx="4994450" cy="2866292"/>
          </a:xfrm>
        </p:spPr>
        <p:txBody>
          <a:bodyPr/>
          <a:lstStyle/>
          <a:p>
            <a:endParaRPr lang="en-ID" dirty="0"/>
          </a:p>
        </p:txBody>
      </p:sp>
      <p:sp>
        <p:nvSpPr>
          <p:cNvPr id="10" name="Text Placeholder 9">
            <a:extLst>
              <a:ext uri="{FF2B5EF4-FFF2-40B4-BE49-F238E27FC236}">
                <a16:creationId xmlns:a16="http://schemas.microsoft.com/office/drawing/2014/main" id="{6411F901-3943-1C25-A696-666A0EBDBCB3}"/>
              </a:ext>
            </a:extLst>
          </p:cNvPr>
          <p:cNvSpPr>
            <a:spLocks noGrp="1"/>
          </p:cNvSpPr>
          <p:nvPr>
            <p:ph type="body" sz="quarter" idx="15"/>
          </p:nvPr>
        </p:nvSpPr>
        <p:spPr>
          <a:xfrm>
            <a:off x="4290380" y="4054660"/>
            <a:ext cx="6678187" cy="2395200"/>
          </a:xfrm>
        </p:spPr>
        <p:txBody>
          <a:bodyPr anchor="t" anchorCtr="0">
            <a:noAutofit/>
          </a:bodyPr>
          <a:lstStyle/>
          <a:p>
            <a:pPr lvl="0"/>
            <a:r>
              <a:rPr lang="en-US" dirty="0"/>
              <a:t>Click to edit Master text styles</a:t>
            </a:r>
          </a:p>
        </p:txBody>
      </p:sp>
      <p:sp>
        <p:nvSpPr>
          <p:cNvPr id="5" name="Picture Placeholder 5">
            <a:extLst>
              <a:ext uri="{FF2B5EF4-FFF2-40B4-BE49-F238E27FC236}">
                <a16:creationId xmlns:a16="http://schemas.microsoft.com/office/drawing/2014/main" id="{79263BE0-4D84-7BD4-D81B-B266C5C1C47B}"/>
              </a:ext>
            </a:extLst>
          </p:cNvPr>
          <p:cNvSpPr>
            <a:spLocks noGrp="1"/>
          </p:cNvSpPr>
          <p:nvPr>
            <p:ph type="pic" sz="quarter" idx="16"/>
          </p:nvPr>
        </p:nvSpPr>
        <p:spPr>
          <a:xfrm>
            <a:off x="5974117" y="562709"/>
            <a:ext cx="4994450" cy="2866292"/>
          </a:xfrm>
        </p:spPr>
        <p:txBody>
          <a:bodyPr/>
          <a:lstStyle/>
          <a:p>
            <a:endParaRPr lang="en-ID"/>
          </a:p>
        </p:txBody>
      </p:sp>
      <p:sp>
        <p:nvSpPr>
          <p:cNvPr id="8" name="Text Placeholder 7">
            <a:extLst>
              <a:ext uri="{FF2B5EF4-FFF2-40B4-BE49-F238E27FC236}">
                <a16:creationId xmlns:a16="http://schemas.microsoft.com/office/drawing/2014/main" id="{93F9E850-0A01-918A-C1F1-461E6D7C1A18}"/>
              </a:ext>
            </a:extLst>
          </p:cNvPr>
          <p:cNvSpPr>
            <a:spLocks noGrp="1"/>
          </p:cNvSpPr>
          <p:nvPr>
            <p:ph type="body" sz="quarter" idx="17"/>
          </p:nvPr>
        </p:nvSpPr>
        <p:spPr>
          <a:xfrm>
            <a:off x="4290380" y="3640666"/>
            <a:ext cx="6678187" cy="3432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3617659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908D4B-9946-0E0A-8BEE-BB1C6BFDBDE6}"/>
              </a:ext>
            </a:extLst>
          </p:cNvPr>
          <p:cNvSpPr/>
          <p:nvPr userDrawn="1"/>
        </p:nvSpPr>
        <p:spPr>
          <a:xfrm>
            <a:off x="4275667" y="2355849"/>
            <a:ext cx="6692532" cy="16425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CC5007C1-A2D2-F1A6-D730-4F0C404CBFDC}"/>
              </a:ext>
            </a:extLst>
          </p:cNvPr>
          <p:cNvSpPr>
            <a:spLocks noGrp="1"/>
          </p:cNvSpPr>
          <p:nvPr>
            <p:ph type="title"/>
          </p:nvPr>
        </p:nvSpPr>
        <p:spPr>
          <a:xfrm>
            <a:off x="4276035" y="619623"/>
            <a:ext cx="6692532" cy="1633247"/>
          </a:xfrm>
        </p:spPr>
        <p:txBody>
          <a:bodyPr anchor="t">
            <a:noAutofit/>
          </a:bodyPr>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6CDCB85-C1AE-389B-180B-F0755C7558F6}"/>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D5CB6781-E0BB-8244-2B18-81C5A89ABE5A}"/>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6" name="Picture Placeholder 5">
            <a:extLst>
              <a:ext uri="{FF2B5EF4-FFF2-40B4-BE49-F238E27FC236}">
                <a16:creationId xmlns:a16="http://schemas.microsoft.com/office/drawing/2014/main" id="{313D6F03-414F-3442-0C5B-EC8851378160}"/>
              </a:ext>
            </a:extLst>
          </p:cNvPr>
          <p:cNvSpPr>
            <a:spLocks noGrp="1"/>
          </p:cNvSpPr>
          <p:nvPr>
            <p:ph type="pic" sz="quarter" idx="12"/>
          </p:nvPr>
        </p:nvSpPr>
        <p:spPr>
          <a:xfrm>
            <a:off x="599017" y="619622"/>
            <a:ext cx="3279453" cy="3279453"/>
          </a:xfrm>
        </p:spPr>
        <p:txBody>
          <a:bodyPr/>
          <a:lstStyle/>
          <a:p>
            <a:endParaRPr lang="en-ID"/>
          </a:p>
        </p:txBody>
      </p:sp>
      <p:sp>
        <p:nvSpPr>
          <p:cNvPr id="12" name="Picture Placeholder 5">
            <a:extLst>
              <a:ext uri="{FF2B5EF4-FFF2-40B4-BE49-F238E27FC236}">
                <a16:creationId xmlns:a16="http://schemas.microsoft.com/office/drawing/2014/main" id="{AB61BF6E-948C-4AEB-61A4-244B2DE03589}"/>
              </a:ext>
            </a:extLst>
          </p:cNvPr>
          <p:cNvSpPr>
            <a:spLocks noGrp="1"/>
          </p:cNvSpPr>
          <p:nvPr>
            <p:ph type="pic" sz="quarter" idx="14"/>
          </p:nvPr>
        </p:nvSpPr>
        <p:spPr>
          <a:xfrm>
            <a:off x="8690380" y="4162370"/>
            <a:ext cx="2278187" cy="2278187"/>
          </a:xfrm>
        </p:spPr>
        <p:txBody>
          <a:bodyPr/>
          <a:lstStyle/>
          <a:p>
            <a:endParaRPr lang="en-ID"/>
          </a:p>
        </p:txBody>
      </p:sp>
      <p:sp>
        <p:nvSpPr>
          <p:cNvPr id="14" name="Text Placeholder 13">
            <a:extLst>
              <a:ext uri="{FF2B5EF4-FFF2-40B4-BE49-F238E27FC236}">
                <a16:creationId xmlns:a16="http://schemas.microsoft.com/office/drawing/2014/main" id="{ADA50E1A-8491-728C-9FA7-3C2B65D8B098}"/>
              </a:ext>
            </a:extLst>
          </p:cNvPr>
          <p:cNvSpPr>
            <a:spLocks noGrp="1"/>
          </p:cNvSpPr>
          <p:nvPr>
            <p:ph type="body" sz="quarter" idx="15"/>
          </p:nvPr>
        </p:nvSpPr>
        <p:spPr>
          <a:xfrm>
            <a:off x="599017" y="4385089"/>
            <a:ext cx="7732183" cy="2054400"/>
          </a:xfrm>
        </p:spPr>
        <p:txBody>
          <a:bodyPr anchor="t" anchorCtr="0">
            <a:noAutofit/>
          </a:bodyPr>
          <a:lstStyle/>
          <a:p>
            <a:pPr lvl="0"/>
            <a:r>
              <a:rPr lang="en-US" dirty="0"/>
              <a:t>Click to edit Master text styles</a:t>
            </a:r>
          </a:p>
        </p:txBody>
      </p:sp>
      <p:sp>
        <p:nvSpPr>
          <p:cNvPr id="5" name="Text Placeholder 13">
            <a:extLst>
              <a:ext uri="{FF2B5EF4-FFF2-40B4-BE49-F238E27FC236}">
                <a16:creationId xmlns:a16="http://schemas.microsoft.com/office/drawing/2014/main" id="{AD539BA3-D11E-897F-CE18-588B0DC93D9C}"/>
              </a:ext>
            </a:extLst>
          </p:cNvPr>
          <p:cNvSpPr>
            <a:spLocks noGrp="1"/>
          </p:cNvSpPr>
          <p:nvPr>
            <p:ph type="body" sz="quarter" idx="16"/>
          </p:nvPr>
        </p:nvSpPr>
        <p:spPr>
          <a:xfrm>
            <a:off x="4276035" y="2607013"/>
            <a:ext cx="6692532" cy="1382400"/>
          </a:xfrm>
          <a:noFill/>
        </p:spPr>
        <p:txBody>
          <a:bodyPr lIns="90000" tIns="46800" rIns="90000" bIns="46800" anchor="t" anchorCtr="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0" name="Text Placeholder 9">
            <a:extLst>
              <a:ext uri="{FF2B5EF4-FFF2-40B4-BE49-F238E27FC236}">
                <a16:creationId xmlns:a16="http://schemas.microsoft.com/office/drawing/2014/main" id="{7F910887-9DF9-8E41-CBB1-3C2A4179ACDF}"/>
              </a:ext>
            </a:extLst>
          </p:cNvPr>
          <p:cNvSpPr>
            <a:spLocks noGrp="1"/>
          </p:cNvSpPr>
          <p:nvPr>
            <p:ph type="body" sz="quarter" idx="17"/>
          </p:nvPr>
        </p:nvSpPr>
        <p:spPr>
          <a:xfrm>
            <a:off x="599017" y="4126524"/>
            <a:ext cx="7732183" cy="249600"/>
          </a:xfrm>
        </p:spPr>
        <p:txBody>
          <a:bodyPr anchor="b">
            <a:noAutofit/>
          </a:bodyPr>
          <a:lstStyle>
            <a:lvl1pPr>
              <a:defRPr sz="1250" b="1"/>
            </a:lvl1pPr>
          </a:lstStyle>
          <a:p>
            <a:pPr lvl="0"/>
            <a:r>
              <a:rPr lang="en-US" dirty="0"/>
              <a:t>Click to edit Master text styles</a:t>
            </a:r>
          </a:p>
        </p:txBody>
      </p:sp>
      <p:sp>
        <p:nvSpPr>
          <p:cNvPr id="13" name="Text Placeholder 12">
            <a:extLst>
              <a:ext uri="{FF2B5EF4-FFF2-40B4-BE49-F238E27FC236}">
                <a16:creationId xmlns:a16="http://schemas.microsoft.com/office/drawing/2014/main" id="{08F6B920-074C-FD0C-40EB-802122795E14}"/>
              </a:ext>
            </a:extLst>
          </p:cNvPr>
          <p:cNvSpPr>
            <a:spLocks noGrp="1"/>
          </p:cNvSpPr>
          <p:nvPr>
            <p:ph type="body" sz="quarter" idx="18"/>
          </p:nvPr>
        </p:nvSpPr>
        <p:spPr>
          <a:xfrm>
            <a:off x="4275667" y="2355849"/>
            <a:ext cx="6692900" cy="249599"/>
          </a:xfrm>
          <a:noFill/>
        </p:spPr>
        <p:txBody>
          <a:bodyPr anchor="ctr" anchorCtr="0">
            <a:noAutofit/>
          </a:bodyPr>
          <a:lstStyle>
            <a:lvl1pPr>
              <a:defRPr sz="1250" b="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42410533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um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419B-0A7A-D6A9-278B-3CB3F6B13C8C}"/>
              </a:ext>
            </a:extLst>
          </p:cNvPr>
          <p:cNvSpPr>
            <a:spLocks noGrp="1"/>
          </p:cNvSpPr>
          <p:nvPr>
            <p:ph type="title"/>
          </p:nvPr>
        </p:nvSpPr>
        <p:spPr>
          <a:xfrm>
            <a:off x="6519860" y="619622"/>
            <a:ext cx="4448707" cy="1968969"/>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F2475DCC-A5DC-45EE-5280-E6AF55C5FBDB}"/>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24554E76-F34B-95F8-FD2E-0312C265AECF}"/>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5" name="Picture Placeholder 6">
            <a:extLst>
              <a:ext uri="{FF2B5EF4-FFF2-40B4-BE49-F238E27FC236}">
                <a16:creationId xmlns:a16="http://schemas.microsoft.com/office/drawing/2014/main" id="{FD592EB7-0888-4601-189D-47D758F2EA24}"/>
              </a:ext>
            </a:extLst>
          </p:cNvPr>
          <p:cNvSpPr>
            <a:spLocks noGrp="1"/>
          </p:cNvSpPr>
          <p:nvPr>
            <p:ph type="pic" sz="quarter" idx="12"/>
          </p:nvPr>
        </p:nvSpPr>
        <p:spPr>
          <a:xfrm>
            <a:off x="0" y="0"/>
            <a:ext cx="5783792" cy="3855843"/>
          </a:xfrm>
        </p:spPr>
      </p:sp>
      <p:sp>
        <p:nvSpPr>
          <p:cNvPr id="7" name="Text Placeholder 7">
            <a:extLst>
              <a:ext uri="{FF2B5EF4-FFF2-40B4-BE49-F238E27FC236}">
                <a16:creationId xmlns:a16="http://schemas.microsoft.com/office/drawing/2014/main" id="{D5089FCE-DB18-D776-A8F9-8E69AD01AAD4}"/>
              </a:ext>
            </a:extLst>
          </p:cNvPr>
          <p:cNvSpPr>
            <a:spLocks noGrp="1"/>
          </p:cNvSpPr>
          <p:nvPr>
            <p:ph type="body" sz="quarter" idx="23"/>
          </p:nvPr>
        </p:nvSpPr>
        <p:spPr>
          <a:xfrm>
            <a:off x="575734" y="4512078"/>
            <a:ext cx="5208058" cy="1987053"/>
          </a:xfrm>
        </p:spPr>
        <p:txBody>
          <a:bodyPr>
            <a:noAutofit/>
          </a:bodyPr>
          <a:lstStyle>
            <a:lvl1pPr>
              <a:defRPr>
                <a:latin typeface="+mn-lt"/>
                <a:ea typeface="Cascadia Mono SemiBold" panose="020B0609020000020004" pitchFamily="49" charset="0"/>
                <a:cs typeface="Cascadia Mono SemiBold" panose="020B0609020000020004" pitchFamily="49" charset="0"/>
              </a:defRPr>
            </a:lvl1pPr>
            <a:lvl2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2pPr>
            <a:lvl3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3pPr>
            <a:lvl4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4pPr>
            <a:lvl5pPr>
              <a:defRPr>
                <a:latin typeface="Cascadia Mono SemiBold" panose="020B0609020000020004" pitchFamily="49" charset="0"/>
                <a:ea typeface="Cascadia Mono SemiBold" panose="020B0609020000020004" pitchFamily="49" charset="0"/>
                <a:cs typeface="Cascadia Mono SemiBold" panose="020B0609020000020004" pitchFamily="49" charset="0"/>
              </a:defRPr>
            </a:lvl5pPr>
          </a:lstStyle>
          <a:p>
            <a:pPr lvl="0"/>
            <a:r>
              <a:rPr lang="en-US" dirty="0"/>
              <a:t>Click to edit Master text styles</a:t>
            </a:r>
          </a:p>
        </p:txBody>
      </p:sp>
      <p:sp>
        <p:nvSpPr>
          <p:cNvPr id="9" name="Text Placeholder 7">
            <a:extLst>
              <a:ext uri="{FF2B5EF4-FFF2-40B4-BE49-F238E27FC236}">
                <a16:creationId xmlns:a16="http://schemas.microsoft.com/office/drawing/2014/main" id="{50477A3C-2108-3003-027C-E88B14294EA0}"/>
              </a:ext>
            </a:extLst>
          </p:cNvPr>
          <p:cNvSpPr>
            <a:spLocks noGrp="1"/>
          </p:cNvSpPr>
          <p:nvPr>
            <p:ph type="body" sz="quarter" idx="24"/>
          </p:nvPr>
        </p:nvSpPr>
        <p:spPr>
          <a:xfrm>
            <a:off x="6519862" y="3429000"/>
            <a:ext cx="4448705" cy="2852921"/>
          </a:xfrm>
        </p:spPr>
        <p:txBody>
          <a:bodyPr>
            <a:noAutofit/>
          </a:bodyPr>
          <a:lstStyle/>
          <a:p>
            <a:pPr lvl="0"/>
            <a:r>
              <a:rPr lang="en-US" dirty="0"/>
              <a:t>Click to edit Master text styles</a:t>
            </a:r>
          </a:p>
        </p:txBody>
      </p:sp>
      <p:sp>
        <p:nvSpPr>
          <p:cNvPr id="8" name="Text Placeholder 7">
            <a:extLst>
              <a:ext uri="{FF2B5EF4-FFF2-40B4-BE49-F238E27FC236}">
                <a16:creationId xmlns:a16="http://schemas.microsoft.com/office/drawing/2014/main" id="{F3447C4F-9DF9-4C69-F400-0A0CE9007419}"/>
              </a:ext>
            </a:extLst>
          </p:cNvPr>
          <p:cNvSpPr>
            <a:spLocks noGrp="1"/>
          </p:cNvSpPr>
          <p:nvPr>
            <p:ph type="body" sz="quarter" idx="25"/>
          </p:nvPr>
        </p:nvSpPr>
        <p:spPr>
          <a:xfrm>
            <a:off x="575733" y="4066517"/>
            <a:ext cx="5208059" cy="403200"/>
          </a:xfrm>
        </p:spPr>
        <p:txBody>
          <a:bodyPr anchor="b">
            <a:noAutofit/>
          </a:bodyPr>
          <a:lstStyle>
            <a:lvl1pPr>
              <a:defRPr sz="1250" b="1"/>
            </a:lvl1pPr>
          </a:lstStyle>
          <a:p>
            <a:pPr lvl="0"/>
            <a:r>
              <a:rPr lang="en-US" dirty="0"/>
              <a:t>Click to edit Master text styles</a:t>
            </a:r>
          </a:p>
        </p:txBody>
      </p:sp>
      <p:sp>
        <p:nvSpPr>
          <p:cNvPr id="11" name="Text Placeholder 10">
            <a:extLst>
              <a:ext uri="{FF2B5EF4-FFF2-40B4-BE49-F238E27FC236}">
                <a16:creationId xmlns:a16="http://schemas.microsoft.com/office/drawing/2014/main" id="{15FE6426-8335-E1C3-FB13-43F08A52D6E7}"/>
              </a:ext>
            </a:extLst>
          </p:cNvPr>
          <p:cNvSpPr>
            <a:spLocks noGrp="1"/>
          </p:cNvSpPr>
          <p:nvPr>
            <p:ph type="body" sz="quarter" idx="26"/>
          </p:nvPr>
        </p:nvSpPr>
        <p:spPr>
          <a:xfrm>
            <a:off x="6519862" y="3091241"/>
            <a:ext cx="4448706" cy="2880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0531044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6442312-9E63-3A81-2CB4-8F85F5C2CD49}"/>
              </a:ext>
            </a:extLst>
          </p:cNvPr>
          <p:cNvSpPr/>
          <p:nvPr userDrawn="1"/>
        </p:nvSpPr>
        <p:spPr>
          <a:xfrm>
            <a:off x="0" y="1945185"/>
            <a:ext cx="3878469" cy="49128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ID" sz="1200"/>
          </a:p>
        </p:txBody>
      </p:sp>
      <p:sp>
        <p:nvSpPr>
          <p:cNvPr id="2" name="Title 1">
            <a:extLst>
              <a:ext uri="{FF2B5EF4-FFF2-40B4-BE49-F238E27FC236}">
                <a16:creationId xmlns:a16="http://schemas.microsoft.com/office/drawing/2014/main" id="{D270176E-FDDF-30CB-EB74-A75B39D053B0}"/>
              </a:ext>
            </a:extLst>
          </p:cNvPr>
          <p:cNvSpPr>
            <a:spLocks noGrp="1"/>
          </p:cNvSpPr>
          <p:nvPr>
            <p:ph type="title"/>
          </p:nvPr>
        </p:nvSpPr>
        <p:spPr>
          <a:xfrm>
            <a:off x="697694" y="501649"/>
            <a:ext cx="10270873" cy="1325563"/>
          </a:xfrm>
        </p:spPr>
        <p:txBody>
          <a:bodyPr anchor="t">
            <a:noAutofit/>
          </a:body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5C0C34D-8F75-41B3-4243-E45FBD015BCA}"/>
              </a:ext>
            </a:extLst>
          </p:cNvPr>
          <p:cNvSpPr>
            <a:spLocks noGrp="1"/>
          </p:cNvSpPr>
          <p:nvPr>
            <p:ph type="ftr" sz="quarter" idx="10"/>
          </p:nvPr>
        </p:nvSpPr>
        <p:spPr/>
        <p:txBody>
          <a:bodyPr/>
          <a:lstStyle>
            <a:lvl1pPr>
              <a:defRPr sz="1400"/>
            </a:lvl1pPr>
          </a:lstStyle>
          <a:p>
            <a:r>
              <a:rPr lang="en-ID" dirty="0"/>
              <a:t>PRESENTATION TITLE</a:t>
            </a:r>
          </a:p>
        </p:txBody>
      </p:sp>
      <p:sp>
        <p:nvSpPr>
          <p:cNvPr id="4" name="Slide Number Placeholder 3">
            <a:extLst>
              <a:ext uri="{FF2B5EF4-FFF2-40B4-BE49-F238E27FC236}">
                <a16:creationId xmlns:a16="http://schemas.microsoft.com/office/drawing/2014/main" id="{84A13D18-EF04-D403-494B-02A03A28BC5B}"/>
              </a:ext>
            </a:extLst>
          </p:cNvPr>
          <p:cNvSpPr>
            <a:spLocks noGrp="1"/>
          </p:cNvSpPr>
          <p:nvPr>
            <p:ph type="sldNum" sz="quarter" idx="11"/>
          </p:nvPr>
        </p:nvSpPr>
        <p:spPr/>
        <p:txBody>
          <a:bodyPr>
            <a:noAutofit/>
          </a:bodyPr>
          <a:lstStyle/>
          <a:p>
            <a:fld id="{CF6F24BE-8BEB-403A-BDCC-38E201D0662D}" type="slidenum">
              <a:rPr lang="en-ID" smtClean="0"/>
              <a:pPr/>
              <a:t>‹N°›</a:t>
            </a:fld>
            <a:endParaRPr lang="en-ID"/>
          </a:p>
        </p:txBody>
      </p:sp>
      <p:sp>
        <p:nvSpPr>
          <p:cNvPr id="11" name="Text Placeholder 10">
            <a:extLst>
              <a:ext uri="{FF2B5EF4-FFF2-40B4-BE49-F238E27FC236}">
                <a16:creationId xmlns:a16="http://schemas.microsoft.com/office/drawing/2014/main" id="{5A0E6078-78A1-619C-E7B0-63DBC649FF44}"/>
              </a:ext>
            </a:extLst>
          </p:cNvPr>
          <p:cNvSpPr>
            <a:spLocks noGrp="1"/>
          </p:cNvSpPr>
          <p:nvPr>
            <p:ph type="body" sz="quarter" idx="13"/>
          </p:nvPr>
        </p:nvSpPr>
        <p:spPr>
          <a:xfrm>
            <a:off x="599017" y="2686751"/>
            <a:ext cx="2702983" cy="3669600"/>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12" name="Text Placeholder 10">
            <a:extLst>
              <a:ext uri="{FF2B5EF4-FFF2-40B4-BE49-F238E27FC236}">
                <a16:creationId xmlns:a16="http://schemas.microsoft.com/office/drawing/2014/main" id="{33E87E0F-2528-3A8B-F312-9C9235E58689}"/>
              </a:ext>
            </a:extLst>
          </p:cNvPr>
          <p:cNvSpPr>
            <a:spLocks noGrp="1"/>
          </p:cNvSpPr>
          <p:nvPr>
            <p:ph type="body" sz="quarter" idx="14"/>
          </p:nvPr>
        </p:nvSpPr>
        <p:spPr>
          <a:xfrm>
            <a:off x="4358771" y="2686751"/>
            <a:ext cx="2850043"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7" name="Text Placeholder 6">
            <a:extLst>
              <a:ext uri="{FF2B5EF4-FFF2-40B4-BE49-F238E27FC236}">
                <a16:creationId xmlns:a16="http://schemas.microsoft.com/office/drawing/2014/main" id="{6A75F903-A46A-31EE-9532-17999D9477B2}"/>
              </a:ext>
            </a:extLst>
          </p:cNvPr>
          <p:cNvSpPr>
            <a:spLocks noGrp="1"/>
          </p:cNvSpPr>
          <p:nvPr>
            <p:ph type="body" sz="quarter" idx="15"/>
          </p:nvPr>
        </p:nvSpPr>
        <p:spPr>
          <a:xfrm>
            <a:off x="599016" y="2275974"/>
            <a:ext cx="2702984" cy="369600"/>
          </a:xfrm>
        </p:spPr>
        <p:txBody>
          <a:bodyPr anchor="b">
            <a:noAutofit/>
          </a:bodyPr>
          <a:lstStyle>
            <a:lvl1pPr>
              <a:defRPr sz="1250" b="1">
                <a:solidFill>
                  <a:schemeClr val="bg1"/>
                </a:solidFill>
              </a:defRPr>
            </a:lvl1pPr>
          </a:lstStyle>
          <a:p>
            <a:pPr lvl="0"/>
            <a:r>
              <a:rPr lang="en-US" dirty="0"/>
              <a:t>Click to edit Master text styles</a:t>
            </a:r>
          </a:p>
        </p:txBody>
      </p:sp>
      <p:sp>
        <p:nvSpPr>
          <p:cNvPr id="8" name="Text Placeholder 6">
            <a:extLst>
              <a:ext uri="{FF2B5EF4-FFF2-40B4-BE49-F238E27FC236}">
                <a16:creationId xmlns:a16="http://schemas.microsoft.com/office/drawing/2014/main" id="{8746F59D-CF95-DEC8-5CAA-EE08708A535D}"/>
              </a:ext>
            </a:extLst>
          </p:cNvPr>
          <p:cNvSpPr>
            <a:spLocks noGrp="1"/>
          </p:cNvSpPr>
          <p:nvPr>
            <p:ph type="body" sz="quarter" idx="16"/>
          </p:nvPr>
        </p:nvSpPr>
        <p:spPr>
          <a:xfrm>
            <a:off x="4358771" y="2275974"/>
            <a:ext cx="2851200" cy="369600"/>
          </a:xfrm>
        </p:spPr>
        <p:txBody>
          <a:bodyPr anchor="b">
            <a:noAutofit/>
          </a:bodyPr>
          <a:lstStyle>
            <a:lvl1pPr>
              <a:defRPr sz="1250" b="1"/>
            </a:lvl1pPr>
          </a:lstStyle>
          <a:p>
            <a:pPr lvl="0"/>
            <a:r>
              <a:rPr lang="en-US" dirty="0"/>
              <a:t>Click to edit Master text styles</a:t>
            </a:r>
          </a:p>
        </p:txBody>
      </p:sp>
      <p:sp>
        <p:nvSpPr>
          <p:cNvPr id="10" name="Text Placeholder 10">
            <a:extLst>
              <a:ext uri="{FF2B5EF4-FFF2-40B4-BE49-F238E27FC236}">
                <a16:creationId xmlns:a16="http://schemas.microsoft.com/office/drawing/2014/main" id="{BCDD7BE0-BC6C-5AE9-BCEE-9C91EA7B4B4D}"/>
              </a:ext>
            </a:extLst>
          </p:cNvPr>
          <p:cNvSpPr>
            <a:spLocks noGrp="1"/>
          </p:cNvSpPr>
          <p:nvPr>
            <p:ph type="body" sz="quarter" idx="17"/>
          </p:nvPr>
        </p:nvSpPr>
        <p:spPr>
          <a:xfrm>
            <a:off x="8118524" y="2686751"/>
            <a:ext cx="2850043" cy="3669600"/>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p:txBody>
      </p:sp>
      <p:sp>
        <p:nvSpPr>
          <p:cNvPr id="13" name="Text Placeholder 6">
            <a:extLst>
              <a:ext uri="{FF2B5EF4-FFF2-40B4-BE49-F238E27FC236}">
                <a16:creationId xmlns:a16="http://schemas.microsoft.com/office/drawing/2014/main" id="{6C0FB17E-6098-251C-5B8E-56C2FE57DE90}"/>
              </a:ext>
            </a:extLst>
          </p:cNvPr>
          <p:cNvSpPr>
            <a:spLocks noGrp="1"/>
          </p:cNvSpPr>
          <p:nvPr>
            <p:ph type="body" sz="quarter" idx="18"/>
          </p:nvPr>
        </p:nvSpPr>
        <p:spPr>
          <a:xfrm>
            <a:off x="8117367" y="2275974"/>
            <a:ext cx="2851200" cy="369600"/>
          </a:xfrm>
        </p:spPr>
        <p:txBody>
          <a:bodyPr anchor="b">
            <a:noAutofit/>
          </a:bodyPr>
          <a:lstStyle>
            <a:lvl1pPr>
              <a:defRPr sz="1250" b="1"/>
            </a:lvl1pPr>
          </a:lstStyle>
          <a:p>
            <a:pPr lvl="0"/>
            <a:r>
              <a:rPr lang="en-US" dirty="0"/>
              <a:t>Click to edit Master text styles</a:t>
            </a:r>
          </a:p>
        </p:txBody>
      </p:sp>
    </p:spTree>
    <p:extLst>
      <p:ext uri="{BB962C8B-B14F-4D97-AF65-F5344CB8AC3E}">
        <p14:creationId xmlns:p14="http://schemas.microsoft.com/office/powerpoint/2010/main" val="22718244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‹N°›</a:t>
            </a:fld>
            <a:endParaRPr lang="en-ID" dirty="0"/>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1200000"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1031381" y="4112515"/>
            <a:ext cx="2396467" cy="2402400"/>
          </a:xfrm>
        </p:spPr>
        <p:txBody>
          <a:bodyPr/>
          <a:lstStyle/>
          <a:p>
            <a:pPr lvl="0"/>
            <a:r>
              <a:rPr lang="en-US" dirty="0"/>
              <a:t>Click to edit Master text styles</a:t>
            </a:r>
          </a:p>
        </p:txBody>
      </p:sp>
      <p:sp>
        <p:nvSpPr>
          <p:cNvPr id="9" name="Picture Placeholder 8">
            <a:extLst>
              <a:ext uri="{FF2B5EF4-FFF2-40B4-BE49-F238E27FC236}">
                <a16:creationId xmlns:a16="http://schemas.microsoft.com/office/drawing/2014/main" id="{6504E407-1287-6C2D-410A-98BC0C867445}"/>
              </a:ext>
            </a:extLst>
          </p:cNvPr>
          <p:cNvSpPr>
            <a:spLocks noGrp="1"/>
          </p:cNvSpPr>
          <p:nvPr>
            <p:ph type="pic" sz="quarter" idx="28"/>
          </p:nvPr>
        </p:nvSpPr>
        <p:spPr>
          <a:xfrm>
            <a:off x="4583792" y="1711315"/>
            <a:ext cx="2400000" cy="4802400"/>
          </a:xfrm>
        </p:spPr>
        <p:txBody>
          <a:bodyPr/>
          <a:lstStyle/>
          <a:p>
            <a:endParaRPr lang="en-UZ"/>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329800" y="173809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1031381" y="3535556"/>
            <a:ext cx="2396467"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148693"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154626" y="4111315"/>
            <a:ext cx="2402400" cy="2402400"/>
          </a:xfrm>
        </p:spPr>
        <p:txBody>
          <a:bodyPr/>
          <a:lstStyle/>
          <a:p>
            <a:pPr lvl="0"/>
            <a:r>
              <a:rPr lang="en-US" dirty="0"/>
              <a:t>Click to edit Master text styles</a:t>
            </a:r>
          </a:p>
        </p:txBody>
      </p:sp>
    </p:spTree>
    <p:extLst>
      <p:ext uri="{BB962C8B-B14F-4D97-AF65-F5344CB8AC3E}">
        <p14:creationId xmlns:p14="http://schemas.microsoft.com/office/powerpoint/2010/main" val="4025754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1237772"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1054623" y="4123971"/>
            <a:ext cx="2402400" cy="2402400"/>
          </a:xfrm>
        </p:spPr>
        <p:txBody>
          <a:bodyPr/>
          <a:lstStyle/>
          <a:p>
            <a:pPr lvl="0"/>
            <a:r>
              <a:rPr lang="en-US" dirty="0"/>
              <a:t>Click to edit Master text styles</a:t>
            </a:r>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329800" y="173809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1057469"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148693"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154626" y="4111315"/>
            <a:ext cx="2402400" cy="2402400"/>
          </a:xfrm>
        </p:spPr>
        <p:txBody>
          <a:bodyPr/>
          <a:lstStyle/>
          <a:p>
            <a:pPr lvl="0"/>
            <a:r>
              <a:rPr lang="en-US" dirty="0"/>
              <a:t>Click to edit Master text styles</a:t>
            </a:r>
          </a:p>
        </p:txBody>
      </p:sp>
      <p:sp>
        <p:nvSpPr>
          <p:cNvPr id="6" name="Chart Placeholder 22">
            <a:extLst>
              <a:ext uri="{FF2B5EF4-FFF2-40B4-BE49-F238E27FC236}">
                <a16:creationId xmlns:a16="http://schemas.microsoft.com/office/drawing/2014/main" id="{6034BEDD-4A10-0EE9-2B80-CC48F6463E58}"/>
              </a:ext>
            </a:extLst>
          </p:cNvPr>
          <p:cNvSpPr>
            <a:spLocks noGrp="1"/>
          </p:cNvSpPr>
          <p:nvPr>
            <p:ph type="chart" sz="quarter" idx="34"/>
          </p:nvPr>
        </p:nvSpPr>
        <p:spPr>
          <a:xfrm>
            <a:off x="4764900" y="1738097"/>
            <a:ext cx="2037784" cy="1684283"/>
          </a:xfrm>
        </p:spPr>
        <p:txBody>
          <a:bodyPr/>
          <a:lstStyle/>
          <a:p>
            <a:endParaRPr lang="en-US" dirty="0"/>
          </a:p>
        </p:txBody>
      </p:sp>
      <p:sp>
        <p:nvSpPr>
          <p:cNvPr id="15" name="Text Placeholder 10">
            <a:extLst>
              <a:ext uri="{FF2B5EF4-FFF2-40B4-BE49-F238E27FC236}">
                <a16:creationId xmlns:a16="http://schemas.microsoft.com/office/drawing/2014/main" id="{9AF6507D-02F3-DCED-4A26-289016D4AA40}"/>
              </a:ext>
            </a:extLst>
          </p:cNvPr>
          <p:cNvSpPr>
            <a:spLocks noGrp="1"/>
          </p:cNvSpPr>
          <p:nvPr>
            <p:ph type="body" sz="quarter" idx="35"/>
          </p:nvPr>
        </p:nvSpPr>
        <p:spPr>
          <a:xfrm>
            <a:off x="4592749" y="35355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6" name="Text Placeholder 10">
            <a:extLst>
              <a:ext uri="{FF2B5EF4-FFF2-40B4-BE49-F238E27FC236}">
                <a16:creationId xmlns:a16="http://schemas.microsoft.com/office/drawing/2014/main" id="{1DD65D9A-82AD-5F53-C8F5-B476568A76BB}"/>
              </a:ext>
            </a:extLst>
          </p:cNvPr>
          <p:cNvSpPr>
            <a:spLocks noGrp="1"/>
          </p:cNvSpPr>
          <p:nvPr>
            <p:ph type="body" sz="quarter" idx="36"/>
          </p:nvPr>
        </p:nvSpPr>
        <p:spPr>
          <a:xfrm>
            <a:off x="4604627" y="4111315"/>
            <a:ext cx="2402400" cy="2402400"/>
          </a:xfrm>
        </p:spPr>
        <p:txBody>
          <a:bodyPr/>
          <a:lstStyle/>
          <a:p>
            <a:pPr lvl="0"/>
            <a:r>
              <a:rPr lang="en-US" dirty="0"/>
              <a:t>Click to edit Master text styles</a:t>
            </a:r>
          </a:p>
        </p:txBody>
      </p:sp>
    </p:spTree>
    <p:extLst>
      <p:ext uri="{BB962C8B-B14F-4D97-AF65-F5344CB8AC3E}">
        <p14:creationId xmlns:p14="http://schemas.microsoft.com/office/powerpoint/2010/main" val="68674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6" y="685804"/>
            <a:ext cx="7661274" cy="2069086"/>
          </a:xfrm>
        </p:spPr>
        <p:txBody>
          <a:bodyPr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592282" y="3429000"/>
            <a:ext cx="3283527" cy="2380243"/>
          </a:xfrm>
        </p:spPr>
        <p:txBody>
          <a:bodyPr>
            <a:normAutofit/>
          </a:bodyPr>
          <a:lstStyle>
            <a:lvl1pPr marL="0" indent="0">
              <a:buNone/>
              <a:defRPr sz="1600"/>
            </a:lvl1pPr>
          </a:lstStyle>
          <a:p>
            <a:pPr lvl="0"/>
            <a:r>
              <a:rPr lang="en-US" dirty="0"/>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592282" y="2826327"/>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4454237" y="2826327"/>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94F64B39-6AAB-933F-C46A-07FA43BE0567}"/>
              </a:ext>
            </a:extLst>
          </p:cNvPr>
          <p:cNvSpPr>
            <a:spLocks noGrp="1"/>
          </p:cNvSpPr>
          <p:nvPr>
            <p:ph type="body" sz="quarter" idx="17"/>
          </p:nvPr>
        </p:nvSpPr>
        <p:spPr>
          <a:xfrm>
            <a:off x="4454237" y="3429000"/>
            <a:ext cx="3283527" cy="2380239"/>
          </a:xfrm>
        </p:spPr>
        <p:txBody>
          <a:bodyPr>
            <a:normAutofit/>
          </a:bodyPr>
          <a:lstStyle>
            <a:lvl1pPr marL="0" indent="0">
              <a:buNone/>
              <a:defRPr sz="1600"/>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8853487" y="1153397"/>
            <a:ext cx="2871788" cy="4499259"/>
          </a:xfrm>
        </p:spPr>
        <p:txBody>
          <a:bodyPr/>
          <a:lstStyle/>
          <a:p>
            <a:endParaRPr lang="en-US"/>
          </a:p>
        </p:txBody>
      </p:sp>
    </p:spTree>
    <p:extLst>
      <p:ext uri="{BB962C8B-B14F-4D97-AF65-F5344CB8AC3E}">
        <p14:creationId xmlns:p14="http://schemas.microsoft.com/office/powerpoint/2010/main" val="681575071"/>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Char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EEB1E-7063-62F6-6178-84A09252DBC1}"/>
              </a:ext>
            </a:extLst>
          </p:cNvPr>
          <p:cNvSpPr>
            <a:spLocks noGrp="1"/>
          </p:cNvSpPr>
          <p:nvPr>
            <p:ph type="title"/>
          </p:nvPr>
        </p:nvSpPr>
        <p:spPr>
          <a:xfrm>
            <a:off x="599017" y="583764"/>
            <a:ext cx="10369550" cy="9624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3F688764-10F6-E04C-94EB-0287F12582B9}"/>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6932E04-1353-E30E-552C-E54A3DA07469}"/>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5" name="Chart Placeholder 22">
            <a:extLst>
              <a:ext uri="{FF2B5EF4-FFF2-40B4-BE49-F238E27FC236}">
                <a16:creationId xmlns:a16="http://schemas.microsoft.com/office/drawing/2014/main" id="{10D922AA-24B6-6B14-7A38-DBC7EDED764B}"/>
              </a:ext>
            </a:extLst>
          </p:cNvPr>
          <p:cNvSpPr>
            <a:spLocks noGrp="1"/>
          </p:cNvSpPr>
          <p:nvPr>
            <p:ph type="chart" sz="quarter" idx="26"/>
          </p:nvPr>
        </p:nvSpPr>
        <p:spPr>
          <a:xfrm>
            <a:off x="758041" y="1738097"/>
            <a:ext cx="2037784" cy="1684283"/>
          </a:xfrm>
        </p:spPr>
        <p:txBody>
          <a:bodyPr/>
          <a:lstStyle/>
          <a:p>
            <a:endParaRPr lang="en-US" dirty="0"/>
          </a:p>
        </p:txBody>
      </p:sp>
      <p:sp>
        <p:nvSpPr>
          <p:cNvPr id="8" name="Text Placeholder 10">
            <a:extLst>
              <a:ext uri="{FF2B5EF4-FFF2-40B4-BE49-F238E27FC236}">
                <a16:creationId xmlns:a16="http://schemas.microsoft.com/office/drawing/2014/main" id="{6FB6B8F6-C436-9978-2F4B-4A4FAEFE5201}"/>
              </a:ext>
            </a:extLst>
          </p:cNvPr>
          <p:cNvSpPr>
            <a:spLocks noGrp="1"/>
          </p:cNvSpPr>
          <p:nvPr>
            <p:ph type="body" sz="quarter" idx="29"/>
          </p:nvPr>
        </p:nvSpPr>
        <p:spPr>
          <a:xfrm>
            <a:off x="575733" y="4111315"/>
            <a:ext cx="2402400" cy="2402400"/>
          </a:xfrm>
        </p:spPr>
        <p:txBody>
          <a:bodyPr/>
          <a:lstStyle/>
          <a:p>
            <a:pPr lvl="0"/>
            <a:r>
              <a:rPr lang="en-US" dirty="0"/>
              <a:t>Click to edit Master text styles</a:t>
            </a:r>
          </a:p>
        </p:txBody>
      </p:sp>
      <p:sp>
        <p:nvSpPr>
          <p:cNvPr id="10" name="Chart Placeholder 22">
            <a:extLst>
              <a:ext uri="{FF2B5EF4-FFF2-40B4-BE49-F238E27FC236}">
                <a16:creationId xmlns:a16="http://schemas.microsoft.com/office/drawing/2014/main" id="{1BE74FB2-1D73-647C-5C92-0AA274565BB5}"/>
              </a:ext>
            </a:extLst>
          </p:cNvPr>
          <p:cNvSpPr>
            <a:spLocks noGrp="1"/>
          </p:cNvSpPr>
          <p:nvPr>
            <p:ph type="chart" sz="quarter" idx="30"/>
          </p:nvPr>
        </p:nvSpPr>
        <p:spPr>
          <a:xfrm>
            <a:off x="8735824" y="1744717"/>
            <a:ext cx="2037784" cy="1684283"/>
          </a:xfrm>
        </p:spPr>
        <p:txBody>
          <a:bodyPr/>
          <a:lstStyle/>
          <a:p>
            <a:endParaRPr lang="en-US" dirty="0"/>
          </a:p>
        </p:txBody>
      </p:sp>
      <p:sp>
        <p:nvSpPr>
          <p:cNvPr id="11" name="Text Placeholder 10">
            <a:extLst>
              <a:ext uri="{FF2B5EF4-FFF2-40B4-BE49-F238E27FC236}">
                <a16:creationId xmlns:a16="http://schemas.microsoft.com/office/drawing/2014/main" id="{427C4768-2F14-E327-6DA3-6E37F58CFABC}"/>
              </a:ext>
            </a:extLst>
          </p:cNvPr>
          <p:cNvSpPr>
            <a:spLocks noGrp="1"/>
          </p:cNvSpPr>
          <p:nvPr>
            <p:ph type="body" sz="quarter" idx="31"/>
          </p:nvPr>
        </p:nvSpPr>
        <p:spPr>
          <a:xfrm>
            <a:off x="581086" y="3537499"/>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9E210F19-1CD2-510F-9EF1-7A725C1F083E}"/>
              </a:ext>
            </a:extLst>
          </p:cNvPr>
          <p:cNvSpPr>
            <a:spLocks noGrp="1"/>
          </p:cNvSpPr>
          <p:nvPr>
            <p:ph type="body" sz="quarter" idx="32"/>
          </p:nvPr>
        </p:nvSpPr>
        <p:spPr>
          <a:xfrm>
            <a:off x="8554717" y="3540182"/>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001CE4C3-5BFE-BA45-1C06-0F5D8259E689}"/>
              </a:ext>
            </a:extLst>
          </p:cNvPr>
          <p:cNvSpPr>
            <a:spLocks noGrp="1"/>
          </p:cNvSpPr>
          <p:nvPr>
            <p:ph type="body" sz="quarter" idx="33"/>
          </p:nvPr>
        </p:nvSpPr>
        <p:spPr>
          <a:xfrm>
            <a:off x="8566167" y="4111315"/>
            <a:ext cx="2402400" cy="2402400"/>
          </a:xfrm>
        </p:spPr>
        <p:txBody>
          <a:bodyPr/>
          <a:lstStyle/>
          <a:p>
            <a:pPr lvl="0"/>
            <a:r>
              <a:rPr lang="en-US" dirty="0"/>
              <a:t>Click to edit Master text styles</a:t>
            </a:r>
          </a:p>
        </p:txBody>
      </p:sp>
      <p:sp>
        <p:nvSpPr>
          <p:cNvPr id="6" name="Chart Placeholder 22">
            <a:extLst>
              <a:ext uri="{FF2B5EF4-FFF2-40B4-BE49-F238E27FC236}">
                <a16:creationId xmlns:a16="http://schemas.microsoft.com/office/drawing/2014/main" id="{6034BEDD-4A10-0EE9-2B80-CC48F6463E58}"/>
              </a:ext>
            </a:extLst>
          </p:cNvPr>
          <p:cNvSpPr>
            <a:spLocks noGrp="1"/>
          </p:cNvSpPr>
          <p:nvPr>
            <p:ph type="chart" sz="quarter" idx="34"/>
          </p:nvPr>
        </p:nvSpPr>
        <p:spPr>
          <a:xfrm>
            <a:off x="3370625" y="1744717"/>
            <a:ext cx="2037784" cy="1684283"/>
          </a:xfrm>
        </p:spPr>
        <p:txBody>
          <a:bodyPr/>
          <a:lstStyle/>
          <a:p>
            <a:endParaRPr lang="en-US" dirty="0"/>
          </a:p>
        </p:txBody>
      </p:sp>
      <p:sp>
        <p:nvSpPr>
          <p:cNvPr id="15" name="Text Placeholder 10">
            <a:extLst>
              <a:ext uri="{FF2B5EF4-FFF2-40B4-BE49-F238E27FC236}">
                <a16:creationId xmlns:a16="http://schemas.microsoft.com/office/drawing/2014/main" id="{9AF6507D-02F3-DCED-4A26-289016D4AA40}"/>
              </a:ext>
            </a:extLst>
          </p:cNvPr>
          <p:cNvSpPr>
            <a:spLocks noGrp="1"/>
          </p:cNvSpPr>
          <p:nvPr>
            <p:ph type="body" sz="quarter" idx="35"/>
          </p:nvPr>
        </p:nvSpPr>
        <p:spPr>
          <a:xfrm>
            <a:off x="3189519" y="3537499"/>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6" name="Text Placeholder 10">
            <a:extLst>
              <a:ext uri="{FF2B5EF4-FFF2-40B4-BE49-F238E27FC236}">
                <a16:creationId xmlns:a16="http://schemas.microsoft.com/office/drawing/2014/main" id="{1DD65D9A-82AD-5F53-C8F5-B476568A76BB}"/>
              </a:ext>
            </a:extLst>
          </p:cNvPr>
          <p:cNvSpPr>
            <a:spLocks noGrp="1"/>
          </p:cNvSpPr>
          <p:nvPr>
            <p:ph type="body" sz="quarter" idx="36"/>
          </p:nvPr>
        </p:nvSpPr>
        <p:spPr>
          <a:xfrm>
            <a:off x="3189518" y="4111315"/>
            <a:ext cx="2402400" cy="2402400"/>
          </a:xfrm>
        </p:spPr>
        <p:txBody>
          <a:bodyPr/>
          <a:lstStyle/>
          <a:p>
            <a:pPr lvl="0"/>
            <a:r>
              <a:rPr lang="en-US" dirty="0"/>
              <a:t>Click to edit Master text styles</a:t>
            </a:r>
          </a:p>
        </p:txBody>
      </p:sp>
      <p:sp>
        <p:nvSpPr>
          <p:cNvPr id="7" name="Text Placeholder 10">
            <a:extLst>
              <a:ext uri="{FF2B5EF4-FFF2-40B4-BE49-F238E27FC236}">
                <a16:creationId xmlns:a16="http://schemas.microsoft.com/office/drawing/2014/main" id="{8B133C47-E461-5076-CFB7-81D33483F782}"/>
              </a:ext>
            </a:extLst>
          </p:cNvPr>
          <p:cNvSpPr>
            <a:spLocks noGrp="1"/>
          </p:cNvSpPr>
          <p:nvPr>
            <p:ph type="body" sz="quarter" idx="37"/>
          </p:nvPr>
        </p:nvSpPr>
        <p:spPr>
          <a:xfrm>
            <a:off x="5971041" y="4111315"/>
            <a:ext cx="2402400" cy="2402400"/>
          </a:xfrm>
        </p:spPr>
        <p:txBody>
          <a:bodyPr/>
          <a:lstStyle/>
          <a:p>
            <a:pPr lvl="0"/>
            <a:r>
              <a:rPr lang="en-US" dirty="0"/>
              <a:t>Click to edit Master text styles</a:t>
            </a:r>
          </a:p>
        </p:txBody>
      </p:sp>
      <p:sp>
        <p:nvSpPr>
          <p:cNvPr id="9" name="Text Placeholder 10">
            <a:extLst>
              <a:ext uri="{FF2B5EF4-FFF2-40B4-BE49-F238E27FC236}">
                <a16:creationId xmlns:a16="http://schemas.microsoft.com/office/drawing/2014/main" id="{4610F9E3-7283-B27D-D134-C4587A578220}"/>
              </a:ext>
            </a:extLst>
          </p:cNvPr>
          <p:cNvSpPr>
            <a:spLocks noGrp="1"/>
          </p:cNvSpPr>
          <p:nvPr>
            <p:ph type="body" sz="quarter" idx="38"/>
          </p:nvPr>
        </p:nvSpPr>
        <p:spPr>
          <a:xfrm>
            <a:off x="5971041" y="3530456"/>
            <a:ext cx="2399999" cy="484860"/>
          </a:xfrm>
        </p:spPr>
        <p:txBody>
          <a:bodyPr anchor="b">
            <a:noAutofit/>
          </a:bodyPr>
          <a:lstStyle>
            <a:lvl1pPr algn="ctr">
              <a:defRPr sz="1250" b="1"/>
            </a:lvl1pPr>
            <a:lvl2pPr>
              <a:defRPr sz="933" b="1"/>
            </a:lvl2pPr>
            <a:lvl3pPr>
              <a:defRPr sz="800" b="1"/>
            </a:lvl3pPr>
            <a:lvl4pPr>
              <a:defRPr sz="733" b="1"/>
            </a:lvl4pPr>
            <a:lvl5pPr>
              <a:defRPr sz="733" b="1"/>
            </a:lvl5pPr>
          </a:lstStyle>
          <a:p>
            <a:pPr lvl="0"/>
            <a:r>
              <a:rPr lang="en-US" dirty="0"/>
              <a:t>Click to edit Master text styles</a:t>
            </a:r>
          </a:p>
        </p:txBody>
      </p:sp>
      <p:sp>
        <p:nvSpPr>
          <p:cNvPr id="14" name="Chart Placeholder 22">
            <a:extLst>
              <a:ext uri="{FF2B5EF4-FFF2-40B4-BE49-F238E27FC236}">
                <a16:creationId xmlns:a16="http://schemas.microsoft.com/office/drawing/2014/main" id="{55CE330B-87B2-E709-8431-E977F2430003}"/>
              </a:ext>
            </a:extLst>
          </p:cNvPr>
          <p:cNvSpPr>
            <a:spLocks noGrp="1"/>
          </p:cNvSpPr>
          <p:nvPr>
            <p:ph type="chart" sz="quarter" idx="39"/>
          </p:nvPr>
        </p:nvSpPr>
        <p:spPr>
          <a:xfrm>
            <a:off x="6152148" y="1744717"/>
            <a:ext cx="2037784" cy="1684283"/>
          </a:xfrm>
        </p:spPr>
        <p:txBody>
          <a:bodyPr/>
          <a:lstStyle/>
          <a:p>
            <a:endParaRPr lang="en-US" dirty="0"/>
          </a:p>
        </p:txBody>
      </p:sp>
    </p:spTree>
    <p:extLst>
      <p:ext uri="{BB962C8B-B14F-4D97-AF65-F5344CB8AC3E}">
        <p14:creationId xmlns:p14="http://schemas.microsoft.com/office/powerpoint/2010/main" val="1492805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8A9BB-4EB7-026F-4816-EB928B5DD1D3}"/>
              </a:ext>
            </a:extLst>
          </p:cNvPr>
          <p:cNvSpPr>
            <a:spLocks noGrp="1"/>
          </p:cNvSpPr>
          <p:nvPr>
            <p:ph type="title"/>
          </p:nvPr>
        </p:nvSpPr>
        <p:spPr>
          <a:xfrm>
            <a:off x="599017" y="583764"/>
            <a:ext cx="10369550" cy="960000"/>
          </a:xfrm>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0B15F750-4EF6-B33F-4FD2-2D9576B1F34B}"/>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0BB428C6-0B9B-0025-A8AE-3EE85EAAD742}"/>
              </a:ext>
            </a:extLst>
          </p:cNvPr>
          <p:cNvSpPr>
            <a:spLocks noGrp="1"/>
          </p:cNvSpPr>
          <p:nvPr>
            <p:ph type="sldNum" sz="quarter" idx="11"/>
          </p:nvPr>
        </p:nvSpPr>
        <p:spPr/>
        <p:txBody>
          <a:bodyPr/>
          <a:lstStyle/>
          <a:p>
            <a:fld id="{CF6F24BE-8BEB-403A-BDCC-38E201D0662D}" type="slidenum">
              <a:rPr lang="en-ID" smtClean="0"/>
              <a:pPr/>
              <a:t>‹N°›</a:t>
            </a:fld>
            <a:endParaRPr lang="en-ID"/>
          </a:p>
        </p:txBody>
      </p:sp>
      <p:sp>
        <p:nvSpPr>
          <p:cNvPr id="6" name="Table Placeholder 5">
            <a:extLst>
              <a:ext uri="{FF2B5EF4-FFF2-40B4-BE49-F238E27FC236}">
                <a16:creationId xmlns:a16="http://schemas.microsoft.com/office/drawing/2014/main" id="{C73C4683-1814-6BFA-2362-08272BB995A4}"/>
              </a:ext>
            </a:extLst>
          </p:cNvPr>
          <p:cNvSpPr>
            <a:spLocks noGrp="1"/>
          </p:cNvSpPr>
          <p:nvPr>
            <p:ph type="tbl" sz="quarter" idx="12"/>
          </p:nvPr>
        </p:nvSpPr>
        <p:spPr>
          <a:xfrm>
            <a:off x="1184191" y="2398620"/>
            <a:ext cx="9199200" cy="3875617"/>
          </a:xfrm>
        </p:spPr>
        <p:txBody>
          <a:bodyPr/>
          <a:lstStyle/>
          <a:p>
            <a:endParaRPr lang="en-UZ"/>
          </a:p>
        </p:txBody>
      </p:sp>
      <p:sp>
        <p:nvSpPr>
          <p:cNvPr id="8" name="Text Placeholder 7">
            <a:extLst>
              <a:ext uri="{FF2B5EF4-FFF2-40B4-BE49-F238E27FC236}">
                <a16:creationId xmlns:a16="http://schemas.microsoft.com/office/drawing/2014/main" id="{3524791E-5C2D-05F7-7815-AE0E39BA947C}"/>
              </a:ext>
            </a:extLst>
          </p:cNvPr>
          <p:cNvSpPr>
            <a:spLocks noGrp="1"/>
          </p:cNvSpPr>
          <p:nvPr>
            <p:ph type="body" sz="quarter" idx="13"/>
          </p:nvPr>
        </p:nvSpPr>
        <p:spPr>
          <a:xfrm>
            <a:off x="1184358" y="1875366"/>
            <a:ext cx="9199033" cy="388800"/>
          </a:xfrm>
        </p:spPr>
        <p:txBody>
          <a:bodyPr anchor="b"/>
          <a:lstStyle/>
          <a:p>
            <a:pPr lvl="0"/>
            <a:r>
              <a:rPr lang="en-US" dirty="0"/>
              <a:t>Click to edit Master text styles</a:t>
            </a:r>
          </a:p>
        </p:txBody>
      </p:sp>
    </p:spTree>
    <p:extLst>
      <p:ext uri="{BB962C8B-B14F-4D97-AF65-F5344CB8AC3E}">
        <p14:creationId xmlns:p14="http://schemas.microsoft.com/office/powerpoint/2010/main" val="10506964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701C7-D54C-B4CE-4985-D871336E5E7E}"/>
              </a:ext>
            </a:extLst>
          </p:cNvPr>
          <p:cNvSpPr>
            <a:spLocks noGrp="1"/>
          </p:cNvSpPr>
          <p:nvPr>
            <p:ph type="title"/>
          </p:nvPr>
        </p:nvSpPr>
        <p:spPr/>
        <p:txBody>
          <a:bodyPr anchor="t"/>
          <a:lstStyle/>
          <a:p>
            <a:r>
              <a:rPr lang="en-US" dirty="0"/>
              <a:t>Click to edit Master title style</a:t>
            </a:r>
            <a:endParaRPr lang="en-UZ" dirty="0"/>
          </a:p>
        </p:txBody>
      </p:sp>
      <p:sp>
        <p:nvSpPr>
          <p:cNvPr id="3" name="Footer Placeholder 2">
            <a:extLst>
              <a:ext uri="{FF2B5EF4-FFF2-40B4-BE49-F238E27FC236}">
                <a16:creationId xmlns:a16="http://schemas.microsoft.com/office/drawing/2014/main" id="{207397F2-212D-3A9C-585D-F7362936EAC0}"/>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AD5C6FE0-5103-FAEE-F71B-5E68DD283BEA}"/>
              </a:ext>
            </a:extLst>
          </p:cNvPr>
          <p:cNvSpPr>
            <a:spLocks noGrp="1"/>
          </p:cNvSpPr>
          <p:nvPr>
            <p:ph type="sldNum" sz="quarter" idx="11"/>
          </p:nvPr>
        </p:nvSpPr>
        <p:spPr/>
        <p:txBody>
          <a:bodyPr/>
          <a:lstStyle/>
          <a:p>
            <a:fld id="{CF6F24BE-8BEB-403A-BDCC-38E201D0662D}" type="slidenum">
              <a:rPr lang="en-ID" smtClean="0"/>
              <a:pPr/>
              <a:t>‹N°›</a:t>
            </a:fld>
            <a:endParaRPr lang="en-ID"/>
          </a:p>
        </p:txBody>
      </p:sp>
    </p:spTree>
    <p:extLst>
      <p:ext uri="{BB962C8B-B14F-4D97-AF65-F5344CB8AC3E}">
        <p14:creationId xmlns:p14="http://schemas.microsoft.com/office/powerpoint/2010/main" val="4182109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ED2E36-BADF-8412-F354-96F2041DC9D9}"/>
              </a:ext>
            </a:extLst>
          </p:cNvPr>
          <p:cNvSpPr>
            <a:spLocks noGrp="1"/>
          </p:cNvSpPr>
          <p:nvPr>
            <p:ph type="ftr" sz="quarter" idx="10"/>
          </p:nvPr>
        </p:nvSpPr>
        <p:spPr/>
        <p:txBody>
          <a:bodyPr/>
          <a:lstStyle/>
          <a:p>
            <a:r>
              <a:rPr lang="en-ID"/>
              <a:t>PRESENTATION TITLE</a:t>
            </a:r>
            <a:endParaRPr lang="en-ID" dirty="0"/>
          </a:p>
        </p:txBody>
      </p:sp>
      <p:sp>
        <p:nvSpPr>
          <p:cNvPr id="4" name="Slide Number Placeholder 3">
            <a:extLst>
              <a:ext uri="{FF2B5EF4-FFF2-40B4-BE49-F238E27FC236}">
                <a16:creationId xmlns:a16="http://schemas.microsoft.com/office/drawing/2014/main" id="{E9A1D5FD-C837-C92F-8E5D-69F199301246}"/>
              </a:ext>
            </a:extLst>
          </p:cNvPr>
          <p:cNvSpPr>
            <a:spLocks noGrp="1"/>
          </p:cNvSpPr>
          <p:nvPr>
            <p:ph type="sldNum" sz="quarter" idx="11"/>
          </p:nvPr>
        </p:nvSpPr>
        <p:spPr/>
        <p:txBody>
          <a:bodyPr/>
          <a:lstStyle/>
          <a:p>
            <a:fld id="{CF6F24BE-8BEB-403A-BDCC-38E201D0662D}" type="slidenum">
              <a:rPr lang="en-ID" smtClean="0"/>
              <a:pPr/>
              <a:t>‹N°›</a:t>
            </a:fld>
            <a:endParaRPr lang="en-ID"/>
          </a:p>
        </p:txBody>
      </p:sp>
    </p:spTree>
    <p:extLst>
      <p:ext uri="{BB962C8B-B14F-4D97-AF65-F5344CB8AC3E}">
        <p14:creationId xmlns:p14="http://schemas.microsoft.com/office/powerpoint/2010/main" val="37058900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 xmlns:ma14="http://schemas.microsoft.com/office/mac/drawingml/2011/main" val="0"/>
            </a:ext>
          </a:extLst>
        </p:spPr>
        <p:txBody>
          <a:bodyPr/>
          <a:lstStyle>
            <a:lvl1pPr/>
          </a:lstStyle>
          <a:p>
            <a:pPr algn="l"/>
            <a:fld id="{F7021451-1387-4CA6-816F-3879F97B5CBC}" type="slidenum">
              <a:rPr lang="en-US" b="0"/>
              <a:t>‹N°›</a:t>
            </a:fld>
            <a:endParaRPr lang="en-US"/>
          </a:p>
        </p:txBody>
      </p:sp>
    </p:spTree>
    <p:extLst>
      <p:ext uri="{BB962C8B-B14F-4D97-AF65-F5344CB8AC3E}">
        <p14:creationId xmlns:p14="http://schemas.microsoft.com/office/powerpoint/2010/main" val="2278430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lumn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5" y="688289"/>
            <a:ext cx="5629275" cy="2689838"/>
          </a:xfrm>
        </p:spPr>
        <p:txBody>
          <a:bodyPr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6961909" y="1030325"/>
            <a:ext cx="4763366"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94F64B39-6AAB-933F-C46A-07FA43BE0567}"/>
              </a:ext>
            </a:extLst>
          </p:cNvPr>
          <p:cNvSpPr>
            <a:spLocks noGrp="1"/>
          </p:cNvSpPr>
          <p:nvPr>
            <p:ph type="body" sz="quarter" idx="17"/>
          </p:nvPr>
        </p:nvSpPr>
        <p:spPr>
          <a:xfrm>
            <a:off x="6961909" y="1632997"/>
            <a:ext cx="4763366" cy="1193330"/>
          </a:xfrm>
        </p:spPr>
        <p:txBody>
          <a:bodyPr>
            <a:normAutofit/>
          </a:bodyPr>
          <a:lstStyle>
            <a:lvl1pPr marL="0" indent="0">
              <a:buNone/>
              <a:defRPr sz="1600"/>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
        <p:nvSpPr>
          <p:cNvPr id="4" name="Text Placeholder 10">
            <a:extLst>
              <a:ext uri="{FF2B5EF4-FFF2-40B4-BE49-F238E27FC236}">
                <a16:creationId xmlns:a16="http://schemas.microsoft.com/office/drawing/2014/main" id="{8F14F2A9-59FA-754E-5B1E-11A58CA07A35}"/>
              </a:ext>
            </a:extLst>
          </p:cNvPr>
          <p:cNvSpPr>
            <a:spLocks noGrp="1"/>
          </p:cNvSpPr>
          <p:nvPr>
            <p:ph type="body" sz="quarter" idx="18"/>
          </p:nvPr>
        </p:nvSpPr>
        <p:spPr>
          <a:xfrm>
            <a:off x="6961909" y="2836716"/>
            <a:ext cx="4763366"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8" name="Text Placeholder 10">
            <a:extLst>
              <a:ext uri="{FF2B5EF4-FFF2-40B4-BE49-F238E27FC236}">
                <a16:creationId xmlns:a16="http://schemas.microsoft.com/office/drawing/2014/main" id="{0B23DCBD-0AA5-7D57-EC78-48DF1E6328C6}"/>
              </a:ext>
            </a:extLst>
          </p:cNvPr>
          <p:cNvSpPr>
            <a:spLocks noGrp="1"/>
          </p:cNvSpPr>
          <p:nvPr>
            <p:ph type="body" sz="quarter" idx="19"/>
          </p:nvPr>
        </p:nvSpPr>
        <p:spPr>
          <a:xfrm>
            <a:off x="6961909" y="3439389"/>
            <a:ext cx="4763366" cy="141153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813020675"/>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5" y="688289"/>
            <a:ext cx="5629275" cy="2138039"/>
          </a:xfrm>
        </p:spPr>
        <p:txBody>
          <a:bodyPr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592281" y="3429000"/>
            <a:ext cx="5143501" cy="2380243"/>
          </a:xfrm>
        </p:spPr>
        <p:txBody>
          <a:bodyPr>
            <a:normAutofit/>
          </a:bodyPr>
          <a:lstStyle>
            <a:lvl1pPr marL="0" indent="0">
              <a:buNone/>
              <a:defRPr sz="1600"/>
            </a:lvl1pPr>
          </a:lstStyle>
          <a:p>
            <a:pPr lvl="0"/>
            <a:r>
              <a:rPr lang="en-US" dirty="0"/>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592282" y="2826327"/>
            <a:ext cx="5143500"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6096000" y="1153397"/>
            <a:ext cx="5629275" cy="4499259"/>
          </a:xfrm>
        </p:spPr>
        <p:txBody>
          <a:bodyPr/>
          <a:lstStyle/>
          <a:p>
            <a:endParaRPr lang="en-US"/>
          </a:p>
        </p:txBody>
      </p:sp>
    </p:spTree>
    <p:extLst>
      <p:ext uri="{BB962C8B-B14F-4D97-AF65-F5344CB8AC3E}">
        <p14:creationId xmlns:p14="http://schemas.microsoft.com/office/powerpoint/2010/main" val="4072450817"/>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lumns(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5" y="688289"/>
            <a:ext cx="5629275" cy="2689838"/>
          </a:xfrm>
        </p:spPr>
        <p:txBody>
          <a:bodyPr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6961909" y="1030325"/>
            <a:ext cx="4763366"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94F64B39-6AAB-933F-C46A-07FA43BE0567}"/>
              </a:ext>
            </a:extLst>
          </p:cNvPr>
          <p:cNvSpPr>
            <a:spLocks noGrp="1"/>
          </p:cNvSpPr>
          <p:nvPr>
            <p:ph type="body" sz="quarter" idx="17"/>
          </p:nvPr>
        </p:nvSpPr>
        <p:spPr>
          <a:xfrm>
            <a:off x="6961909" y="1632997"/>
            <a:ext cx="4763366" cy="1193330"/>
          </a:xfrm>
        </p:spPr>
        <p:txBody>
          <a:bodyPr>
            <a:normAutofit/>
          </a:bodyPr>
          <a:lstStyle>
            <a:lvl1pPr marL="0" indent="0">
              <a:buNone/>
              <a:defRPr sz="1600"/>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
        <p:nvSpPr>
          <p:cNvPr id="4" name="Text Placeholder 10">
            <a:extLst>
              <a:ext uri="{FF2B5EF4-FFF2-40B4-BE49-F238E27FC236}">
                <a16:creationId xmlns:a16="http://schemas.microsoft.com/office/drawing/2014/main" id="{8F14F2A9-59FA-754E-5B1E-11A58CA07A35}"/>
              </a:ext>
            </a:extLst>
          </p:cNvPr>
          <p:cNvSpPr>
            <a:spLocks noGrp="1"/>
          </p:cNvSpPr>
          <p:nvPr>
            <p:ph type="body" sz="quarter" idx="18"/>
          </p:nvPr>
        </p:nvSpPr>
        <p:spPr>
          <a:xfrm>
            <a:off x="6961909" y="2836716"/>
            <a:ext cx="4763366"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8" name="Text Placeholder 10">
            <a:extLst>
              <a:ext uri="{FF2B5EF4-FFF2-40B4-BE49-F238E27FC236}">
                <a16:creationId xmlns:a16="http://schemas.microsoft.com/office/drawing/2014/main" id="{0B23DCBD-0AA5-7D57-EC78-48DF1E6328C6}"/>
              </a:ext>
            </a:extLst>
          </p:cNvPr>
          <p:cNvSpPr>
            <a:spLocks noGrp="1"/>
          </p:cNvSpPr>
          <p:nvPr>
            <p:ph type="body" sz="quarter" idx="19"/>
          </p:nvPr>
        </p:nvSpPr>
        <p:spPr>
          <a:xfrm>
            <a:off x="6961909" y="3439389"/>
            <a:ext cx="4763366" cy="1411538"/>
          </a:xfrm>
        </p:spPr>
        <p:txBody>
          <a:bodyPr>
            <a:normAutofit/>
          </a:bodyPr>
          <a:lstStyle>
            <a:lvl1pPr marL="0" indent="0">
              <a:buNone/>
              <a:defRPr sz="1600"/>
            </a:lvl1pPr>
          </a:lstStyle>
          <a:p>
            <a:pPr lvl="0"/>
            <a:r>
              <a:rPr lang="en-US" dirty="0"/>
              <a:t>Click to edit Master text styles</a:t>
            </a:r>
          </a:p>
        </p:txBody>
      </p:sp>
      <p:sp>
        <p:nvSpPr>
          <p:cNvPr id="3" name="Picture Placeholder 11">
            <a:extLst>
              <a:ext uri="{FF2B5EF4-FFF2-40B4-BE49-F238E27FC236}">
                <a16:creationId xmlns:a16="http://schemas.microsoft.com/office/drawing/2014/main" id="{D96AF8D7-D3E5-B5C6-030A-DFBC5AEC7D00}"/>
              </a:ext>
            </a:extLst>
          </p:cNvPr>
          <p:cNvSpPr>
            <a:spLocks noGrp="1"/>
          </p:cNvSpPr>
          <p:nvPr>
            <p:ph type="pic" sz="quarter" idx="20"/>
          </p:nvPr>
        </p:nvSpPr>
        <p:spPr>
          <a:xfrm>
            <a:off x="592282" y="3616037"/>
            <a:ext cx="5503718" cy="2071901"/>
          </a:xfrm>
        </p:spPr>
        <p:txBody>
          <a:bodyPr/>
          <a:lstStyle/>
          <a:p>
            <a:endParaRPr lang="en-US"/>
          </a:p>
        </p:txBody>
      </p:sp>
    </p:spTree>
    <p:extLst>
      <p:ext uri="{BB962C8B-B14F-4D97-AF65-F5344CB8AC3E}">
        <p14:creationId xmlns:p14="http://schemas.microsoft.com/office/powerpoint/2010/main" val="3717468797"/>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Section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5" y="685801"/>
            <a:ext cx="7661275" cy="2057400"/>
          </a:xfrm>
        </p:spPr>
        <p:txBody>
          <a:bodyPr wrap="square"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592282" y="3429000"/>
            <a:ext cx="3283527" cy="2380243"/>
          </a:xfrm>
        </p:spPr>
        <p:txBody>
          <a:bodyPr>
            <a:normAutofit/>
          </a:bodyPr>
          <a:lstStyle>
            <a:lvl1pPr marL="0" indent="0">
              <a:buNone/>
              <a:defRPr sz="1600"/>
            </a:lvl1pPr>
          </a:lstStyle>
          <a:p>
            <a:pPr lvl="0"/>
            <a:r>
              <a:rPr lang="en-US" dirty="0"/>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592282" y="2826327"/>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4" name="Text Placeholder 10">
            <a:extLst>
              <a:ext uri="{FF2B5EF4-FFF2-40B4-BE49-F238E27FC236}">
                <a16:creationId xmlns:a16="http://schemas.microsoft.com/office/drawing/2014/main" id="{AB1C8803-0542-76BB-6DF0-FCC5FE74BCA4}"/>
              </a:ext>
            </a:extLst>
          </p:cNvPr>
          <p:cNvSpPr>
            <a:spLocks noGrp="1"/>
          </p:cNvSpPr>
          <p:nvPr>
            <p:ph type="body" sz="quarter" idx="15"/>
          </p:nvPr>
        </p:nvSpPr>
        <p:spPr>
          <a:xfrm>
            <a:off x="4454237" y="2819905"/>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8316191" y="2826327"/>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94F64B39-6AAB-933F-C46A-07FA43BE0567}"/>
              </a:ext>
            </a:extLst>
          </p:cNvPr>
          <p:cNvSpPr>
            <a:spLocks noGrp="1"/>
          </p:cNvSpPr>
          <p:nvPr>
            <p:ph type="body" sz="quarter" idx="17"/>
          </p:nvPr>
        </p:nvSpPr>
        <p:spPr>
          <a:xfrm>
            <a:off x="4454237" y="3429000"/>
            <a:ext cx="3283527" cy="2380239"/>
          </a:xfrm>
        </p:spPr>
        <p:txBody>
          <a:bodyPr>
            <a:normAutofit/>
          </a:bodyPr>
          <a:lstStyle>
            <a:lvl1pPr marL="0" indent="0">
              <a:buNone/>
              <a:defRPr sz="1600"/>
            </a:lvl1pPr>
          </a:lstStyle>
          <a:p>
            <a:pPr lvl="0"/>
            <a:r>
              <a:rPr lang="en-US" dirty="0"/>
              <a:t>Click to edit Master text styles</a:t>
            </a:r>
          </a:p>
        </p:txBody>
      </p:sp>
      <p:sp>
        <p:nvSpPr>
          <p:cNvPr id="8" name="Text Placeholder 10">
            <a:extLst>
              <a:ext uri="{FF2B5EF4-FFF2-40B4-BE49-F238E27FC236}">
                <a16:creationId xmlns:a16="http://schemas.microsoft.com/office/drawing/2014/main" id="{135C6E61-8847-4830-9FF4-365A758995C5}"/>
              </a:ext>
            </a:extLst>
          </p:cNvPr>
          <p:cNvSpPr>
            <a:spLocks noGrp="1"/>
          </p:cNvSpPr>
          <p:nvPr>
            <p:ph type="body" sz="quarter" idx="18"/>
          </p:nvPr>
        </p:nvSpPr>
        <p:spPr>
          <a:xfrm>
            <a:off x="8316191" y="3429001"/>
            <a:ext cx="3283527" cy="2380235"/>
          </a:xfrm>
        </p:spPr>
        <p:txBody>
          <a:bodyPr>
            <a:normAutofit/>
          </a:bodyPr>
          <a:lstStyle>
            <a:lvl1pPr marL="0" indent="0">
              <a:buNone/>
              <a:defRPr sz="1600"/>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Tree>
    <p:extLst>
      <p:ext uri="{BB962C8B-B14F-4D97-AF65-F5344CB8AC3E}">
        <p14:creationId xmlns:p14="http://schemas.microsoft.com/office/powerpoint/2010/main" val="4244063416"/>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Section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6" y="685804"/>
            <a:ext cx="7661274" cy="2069086"/>
          </a:xfrm>
        </p:spPr>
        <p:txBody>
          <a:bodyPr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11" name="Text Placeholder 10">
            <a:extLst>
              <a:ext uri="{FF2B5EF4-FFF2-40B4-BE49-F238E27FC236}">
                <a16:creationId xmlns:a16="http://schemas.microsoft.com/office/drawing/2014/main" id="{8AE235B5-1CFD-192F-6EB8-F70885CA8901}"/>
              </a:ext>
            </a:extLst>
          </p:cNvPr>
          <p:cNvSpPr>
            <a:spLocks noGrp="1"/>
          </p:cNvSpPr>
          <p:nvPr>
            <p:ph type="body" sz="quarter" idx="13"/>
          </p:nvPr>
        </p:nvSpPr>
        <p:spPr>
          <a:xfrm>
            <a:off x="592282" y="3429000"/>
            <a:ext cx="3283527" cy="2380243"/>
          </a:xfrm>
        </p:spPr>
        <p:txBody>
          <a:bodyPr>
            <a:normAutofit/>
          </a:bodyPr>
          <a:lstStyle>
            <a:lvl1pPr marL="0" indent="0">
              <a:buNone/>
              <a:defRPr sz="1600"/>
            </a:lvl1pPr>
          </a:lstStyle>
          <a:p>
            <a:pPr lvl="0"/>
            <a:r>
              <a:rPr lang="en-US" dirty="0"/>
              <a:t>Click to edit Master text styles</a:t>
            </a:r>
          </a:p>
        </p:txBody>
      </p:sp>
      <p:sp>
        <p:nvSpPr>
          <p:cNvPr id="3" name="Text Placeholder 10">
            <a:extLst>
              <a:ext uri="{FF2B5EF4-FFF2-40B4-BE49-F238E27FC236}">
                <a16:creationId xmlns:a16="http://schemas.microsoft.com/office/drawing/2014/main" id="{5E227211-DEE4-1F0C-C1BA-C744EE226C00}"/>
              </a:ext>
            </a:extLst>
          </p:cNvPr>
          <p:cNvSpPr>
            <a:spLocks noGrp="1"/>
          </p:cNvSpPr>
          <p:nvPr>
            <p:ph type="body" sz="quarter" idx="14"/>
          </p:nvPr>
        </p:nvSpPr>
        <p:spPr>
          <a:xfrm>
            <a:off x="592282" y="2826327"/>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4454237" y="2826327"/>
            <a:ext cx="3283527"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94F64B39-6AAB-933F-C46A-07FA43BE0567}"/>
              </a:ext>
            </a:extLst>
          </p:cNvPr>
          <p:cNvSpPr>
            <a:spLocks noGrp="1"/>
          </p:cNvSpPr>
          <p:nvPr>
            <p:ph type="body" sz="quarter" idx="17"/>
          </p:nvPr>
        </p:nvSpPr>
        <p:spPr>
          <a:xfrm>
            <a:off x="4454237" y="3429000"/>
            <a:ext cx="3283527" cy="2380239"/>
          </a:xfrm>
        </p:spPr>
        <p:txBody>
          <a:bodyPr>
            <a:normAutofit/>
          </a:bodyPr>
          <a:lstStyle>
            <a:lvl1pPr marL="0" indent="0">
              <a:buNone/>
              <a:defRPr sz="1600"/>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
        <p:nvSpPr>
          <p:cNvPr id="12" name="Picture Placeholder 11">
            <a:extLst>
              <a:ext uri="{FF2B5EF4-FFF2-40B4-BE49-F238E27FC236}">
                <a16:creationId xmlns:a16="http://schemas.microsoft.com/office/drawing/2014/main" id="{1F42E324-B3F9-BA8B-E636-0DB5DCF6B8A3}"/>
              </a:ext>
            </a:extLst>
          </p:cNvPr>
          <p:cNvSpPr>
            <a:spLocks noGrp="1"/>
          </p:cNvSpPr>
          <p:nvPr>
            <p:ph type="pic" sz="quarter" idx="18"/>
          </p:nvPr>
        </p:nvSpPr>
        <p:spPr>
          <a:xfrm>
            <a:off x="8853487" y="1153397"/>
            <a:ext cx="2871788" cy="4499259"/>
          </a:xfrm>
        </p:spPr>
        <p:txBody>
          <a:bodyPr/>
          <a:lstStyle/>
          <a:p>
            <a:endParaRPr lang="en-US"/>
          </a:p>
        </p:txBody>
      </p:sp>
    </p:spTree>
    <p:extLst>
      <p:ext uri="{BB962C8B-B14F-4D97-AF65-F5344CB8AC3E}">
        <p14:creationId xmlns:p14="http://schemas.microsoft.com/office/powerpoint/2010/main" val="681575071"/>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Sec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BE5FA-A73B-B042-4DB2-FDFE66B5A920}"/>
              </a:ext>
            </a:extLst>
          </p:cNvPr>
          <p:cNvSpPr>
            <a:spLocks noGrp="1"/>
          </p:cNvSpPr>
          <p:nvPr>
            <p:ph type="title"/>
          </p:nvPr>
        </p:nvSpPr>
        <p:spPr>
          <a:xfrm>
            <a:off x="466725" y="688289"/>
            <a:ext cx="5629275" cy="2689838"/>
          </a:xfrm>
        </p:spPr>
        <p:txBody>
          <a:bodyPr anchor="t">
            <a:noAutofit/>
          </a:bodyPr>
          <a:lstStyle>
            <a:lvl1pPr>
              <a:defRPr sz="6000" b="0">
                <a:latin typeface="+mn-lt"/>
              </a:defRPr>
            </a:lvl1pPr>
          </a:lstStyle>
          <a:p>
            <a:r>
              <a:rPr lang="en-US" dirty="0"/>
              <a:t>Click to edit Master title</a:t>
            </a:r>
          </a:p>
        </p:txBody>
      </p:sp>
      <p:sp>
        <p:nvSpPr>
          <p:cNvPr id="6" name="Slide Number Placeholder 5">
            <a:extLst>
              <a:ext uri="{FF2B5EF4-FFF2-40B4-BE49-F238E27FC236}">
                <a16:creationId xmlns:a16="http://schemas.microsoft.com/office/drawing/2014/main" id="{F6A4AF4F-C46E-4A7B-AF85-1B8E60C405CA}"/>
              </a:ext>
            </a:extLst>
          </p:cNvPr>
          <p:cNvSpPr>
            <a:spLocks noGrp="1"/>
          </p:cNvSpPr>
          <p:nvPr>
            <p:ph type="sldNum" sz="quarter" idx="12"/>
          </p:nvPr>
        </p:nvSpPr>
        <p:spPr/>
        <p:txBody>
          <a:bodyPr/>
          <a:lstStyle/>
          <a:p>
            <a:fld id="{B4E73946-9152-2148-B286-BEF1B04A8193}" type="slidenum">
              <a:rPr lang="en-US" smtClean="0"/>
              <a:t>‹N°›</a:t>
            </a:fld>
            <a:endParaRPr lang="en-US"/>
          </a:p>
        </p:txBody>
      </p:sp>
      <p:sp>
        <p:nvSpPr>
          <p:cNvPr id="5" name="Text Placeholder 10">
            <a:extLst>
              <a:ext uri="{FF2B5EF4-FFF2-40B4-BE49-F238E27FC236}">
                <a16:creationId xmlns:a16="http://schemas.microsoft.com/office/drawing/2014/main" id="{34E5E201-FB99-8711-C52C-CBA123864F62}"/>
              </a:ext>
            </a:extLst>
          </p:cNvPr>
          <p:cNvSpPr>
            <a:spLocks noGrp="1"/>
          </p:cNvSpPr>
          <p:nvPr>
            <p:ph type="body" sz="quarter" idx="16"/>
          </p:nvPr>
        </p:nvSpPr>
        <p:spPr>
          <a:xfrm>
            <a:off x="6961909" y="1030325"/>
            <a:ext cx="4763366"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7" name="Text Placeholder 10">
            <a:extLst>
              <a:ext uri="{FF2B5EF4-FFF2-40B4-BE49-F238E27FC236}">
                <a16:creationId xmlns:a16="http://schemas.microsoft.com/office/drawing/2014/main" id="{94F64B39-6AAB-933F-C46A-07FA43BE0567}"/>
              </a:ext>
            </a:extLst>
          </p:cNvPr>
          <p:cNvSpPr>
            <a:spLocks noGrp="1"/>
          </p:cNvSpPr>
          <p:nvPr>
            <p:ph type="body" sz="quarter" idx="17"/>
          </p:nvPr>
        </p:nvSpPr>
        <p:spPr>
          <a:xfrm>
            <a:off x="6961909" y="1632997"/>
            <a:ext cx="4763366" cy="1193330"/>
          </a:xfrm>
        </p:spPr>
        <p:txBody>
          <a:bodyPr>
            <a:normAutofit/>
          </a:bodyPr>
          <a:lstStyle>
            <a:lvl1pPr marL="0" indent="0">
              <a:buNone/>
              <a:defRPr sz="1600"/>
            </a:lvl1pPr>
          </a:lstStyle>
          <a:p>
            <a:pPr lvl="0"/>
            <a:r>
              <a:rPr lang="en-US" dirty="0"/>
              <a:t>Click to edit Master text styles</a:t>
            </a:r>
          </a:p>
        </p:txBody>
      </p:sp>
      <p:sp>
        <p:nvSpPr>
          <p:cNvPr id="9" name="Line">
            <a:extLst>
              <a:ext uri="{FF2B5EF4-FFF2-40B4-BE49-F238E27FC236}">
                <a16:creationId xmlns:a16="http://schemas.microsoft.com/office/drawing/2014/main" id="{9CC6E57F-E43B-2EE4-AB08-63909F883D55}"/>
              </a:ext>
            </a:extLst>
          </p:cNvPr>
          <p:cNvSpPr/>
          <p:nvPr userDrawn="1"/>
        </p:nvSpPr>
        <p:spPr>
          <a:xfrm>
            <a:off x="400709" y="5885947"/>
            <a:ext cx="11328458" cy="1"/>
          </a:xfrm>
          <a:prstGeom prst="line">
            <a:avLst/>
          </a:prstGeom>
          <a:ln w="12700">
            <a:solidFill>
              <a:srgbClr val="000000"/>
            </a:solidFill>
            <a:miter/>
          </a:ln>
        </p:spPr>
        <p:txBody>
          <a:bodyPr lIns="34289" rIns="34289"/>
          <a:lstStyle/>
          <a:p>
            <a:endParaRPr sz="1350"/>
          </a:p>
        </p:txBody>
      </p:sp>
      <p:sp>
        <p:nvSpPr>
          <p:cNvPr id="4" name="Text Placeholder 10">
            <a:extLst>
              <a:ext uri="{FF2B5EF4-FFF2-40B4-BE49-F238E27FC236}">
                <a16:creationId xmlns:a16="http://schemas.microsoft.com/office/drawing/2014/main" id="{8F14F2A9-59FA-754E-5B1E-11A58CA07A35}"/>
              </a:ext>
            </a:extLst>
          </p:cNvPr>
          <p:cNvSpPr>
            <a:spLocks noGrp="1"/>
          </p:cNvSpPr>
          <p:nvPr>
            <p:ph type="body" sz="quarter" idx="18"/>
          </p:nvPr>
        </p:nvSpPr>
        <p:spPr>
          <a:xfrm>
            <a:off x="6961909" y="2836716"/>
            <a:ext cx="4763366" cy="602673"/>
          </a:xfrm>
        </p:spPr>
        <p:txBody>
          <a:bodyPr anchor="b">
            <a:normAutofit/>
          </a:bodyPr>
          <a:lstStyle>
            <a:lvl1pPr marL="0" indent="0">
              <a:buNone/>
              <a:defRPr sz="1650">
                <a:solidFill>
                  <a:schemeClr val="bg1">
                    <a:lumMod val="50000"/>
                  </a:schemeClr>
                </a:solidFill>
              </a:defRPr>
            </a:lvl1pPr>
          </a:lstStyle>
          <a:p>
            <a:pPr lvl="0"/>
            <a:r>
              <a:rPr lang="en-US" dirty="0"/>
              <a:t>Click to edit Master text styles</a:t>
            </a:r>
          </a:p>
        </p:txBody>
      </p:sp>
      <p:sp>
        <p:nvSpPr>
          <p:cNvPr id="8" name="Text Placeholder 10">
            <a:extLst>
              <a:ext uri="{FF2B5EF4-FFF2-40B4-BE49-F238E27FC236}">
                <a16:creationId xmlns:a16="http://schemas.microsoft.com/office/drawing/2014/main" id="{0B23DCBD-0AA5-7D57-EC78-48DF1E6328C6}"/>
              </a:ext>
            </a:extLst>
          </p:cNvPr>
          <p:cNvSpPr>
            <a:spLocks noGrp="1"/>
          </p:cNvSpPr>
          <p:nvPr>
            <p:ph type="body" sz="quarter" idx="19"/>
          </p:nvPr>
        </p:nvSpPr>
        <p:spPr>
          <a:xfrm>
            <a:off x="6961909" y="3439389"/>
            <a:ext cx="4763366" cy="141153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1813020675"/>
      </p:ext>
    </p:extLst>
  </p:cSld>
  <p:clrMapOvr>
    <a:masterClrMapping/>
  </p:clrMapOvr>
  <p:extLst>
    <p:ext uri="{DCECCB84-F9BA-43D5-87BE-67443E8EF086}">
      <p15:sldGuideLst xmlns:p15="http://schemas.microsoft.com/office/powerpoint/2012/main">
        <p15:guide id="1" pos="488">
          <p15:clr>
            <a:srgbClr val="FBAE40"/>
          </p15:clr>
        </p15:guide>
        <p15:guide id="2" pos="9848">
          <p15:clr>
            <a:srgbClr val="FBAE40"/>
          </p15:clr>
        </p15:guide>
        <p15:guide id="3" pos="512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6" Type="http://schemas.openxmlformats.org/officeDocument/2006/relationships/theme" Target="../theme/theme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 /><Relationship Id="rId13" Type="http://schemas.openxmlformats.org/officeDocument/2006/relationships/slideLayout" Target="../slideLayouts/slideLayout28.xml" /><Relationship Id="rId18" Type="http://schemas.openxmlformats.org/officeDocument/2006/relationships/slideLayout" Target="../slideLayouts/slideLayout33.xml" /><Relationship Id="rId3" Type="http://schemas.openxmlformats.org/officeDocument/2006/relationships/slideLayout" Target="../slideLayouts/slideLayout18.xml" /><Relationship Id="rId7" Type="http://schemas.openxmlformats.org/officeDocument/2006/relationships/slideLayout" Target="../slideLayouts/slideLayout22.xml" /><Relationship Id="rId12" Type="http://schemas.openxmlformats.org/officeDocument/2006/relationships/slideLayout" Target="../slideLayouts/slideLayout27.xml" /><Relationship Id="rId17" Type="http://schemas.openxmlformats.org/officeDocument/2006/relationships/slideLayout" Target="../slideLayouts/slideLayout32.xml" /><Relationship Id="rId2" Type="http://schemas.openxmlformats.org/officeDocument/2006/relationships/slideLayout" Target="../slideLayouts/slideLayout17.xml" /><Relationship Id="rId16" Type="http://schemas.openxmlformats.org/officeDocument/2006/relationships/slideLayout" Target="../slideLayouts/slideLayout31.xml" /><Relationship Id="rId20" Type="http://schemas.openxmlformats.org/officeDocument/2006/relationships/theme" Target="../theme/theme3.xml" /><Relationship Id="rId1" Type="http://schemas.openxmlformats.org/officeDocument/2006/relationships/slideLayout" Target="../slideLayouts/slideLayout16.xml" /><Relationship Id="rId6" Type="http://schemas.openxmlformats.org/officeDocument/2006/relationships/slideLayout" Target="../slideLayouts/slideLayout21.xml" /><Relationship Id="rId11" Type="http://schemas.openxmlformats.org/officeDocument/2006/relationships/slideLayout" Target="../slideLayouts/slideLayout26.xml" /><Relationship Id="rId5" Type="http://schemas.openxmlformats.org/officeDocument/2006/relationships/slideLayout" Target="../slideLayouts/slideLayout20.xml" /><Relationship Id="rId15" Type="http://schemas.openxmlformats.org/officeDocument/2006/relationships/slideLayout" Target="../slideLayouts/slideLayout30.xml" /><Relationship Id="rId10" Type="http://schemas.openxmlformats.org/officeDocument/2006/relationships/slideLayout" Target="../slideLayouts/slideLayout25.xml" /><Relationship Id="rId19" Type="http://schemas.openxmlformats.org/officeDocument/2006/relationships/slideLayout" Target="../slideLayouts/slideLayout34.xml" /><Relationship Id="rId4" Type="http://schemas.openxmlformats.org/officeDocument/2006/relationships/slideLayout" Target="../slideLayouts/slideLayout19.xml" /><Relationship Id="rId9" Type="http://schemas.openxmlformats.org/officeDocument/2006/relationships/slideLayout" Target="../slideLayouts/slideLayout24.xml" /><Relationship Id="rId14" Type="http://schemas.openxmlformats.org/officeDocument/2006/relationships/slideLayout" Target="../slideLayouts/slideLayout2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837278"/>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BD9625-ED1C-9C68-D8B9-B6502FCCB415}"/>
              </a:ext>
            </a:extLst>
          </p:cNvPr>
          <p:cNvSpPr>
            <a:spLocks noGrp="1"/>
          </p:cNvSpPr>
          <p:nvPr>
            <p:ph type="title"/>
          </p:nvPr>
        </p:nvSpPr>
        <p:spPr>
          <a:xfrm>
            <a:off x="838200" y="365523"/>
            <a:ext cx="10515600" cy="132516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293A9-2FAF-A155-DC7A-FE995344AE8C}"/>
              </a:ext>
            </a:extLst>
          </p:cNvPr>
          <p:cNvSpPr>
            <a:spLocks noGrp="1"/>
          </p:cNvSpPr>
          <p:nvPr>
            <p:ph type="body" idx="1"/>
          </p:nvPr>
        </p:nvSpPr>
        <p:spPr>
          <a:xfrm>
            <a:off x="838200" y="1825229"/>
            <a:ext cx="10515600" cy="43517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CF1B5DE-B15D-9D1C-21D2-953FFCB007DA}"/>
              </a:ext>
            </a:extLst>
          </p:cNvPr>
          <p:cNvSpPr>
            <a:spLocks noGrp="1"/>
          </p:cNvSpPr>
          <p:nvPr>
            <p:ph type="sldNum" sz="quarter" idx="4"/>
          </p:nvPr>
        </p:nvSpPr>
        <p:spPr>
          <a:xfrm>
            <a:off x="11353800" y="323958"/>
            <a:ext cx="373155" cy="364331"/>
          </a:xfrm>
          <a:prstGeom prst="rect">
            <a:avLst/>
          </a:prstGeom>
        </p:spPr>
        <p:txBody>
          <a:bodyPr vert="horz" lIns="91440" tIns="45720" rIns="91440" bIns="45720" rtlCol="0" anchor="ctr"/>
          <a:lstStyle>
            <a:lvl1pPr algn="r">
              <a:defRPr sz="1050">
                <a:solidFill>
                  <a:schemeClr val="tx1">
                    <a:lumMod val="65000"/>
                    <a:lumOff val="35000"/>
                  </a:schemeClr>
                </a:solidFill>
              </a:defRPr>
            </a:lvl1pPr>
          </a:lstStyle>
          <a:p>
            <a:fld id="{2E72D20E-321F-EE4C-A76D-7EFD4B1BDA03}" type="slidenum">
              <a:rPr lang="en-US" smtClean="0"/>
              <a:pPr/>
              <a:t>‹N°›</a:t>
            </a:fld>
            <a:endParaRPr lang="en-US" dirty="0"/>
          </a:p>
        </p:txBody>
      </p:sp>
      <p:grpSp>
        <p:nvGrpSpPr>
          <p:cNvPr id="7" name="Group">
            <a:extLst>
              <a:ext uri="{FF2B5EF4-FFF2-40B4-BE49-F238E27FC236}">
                <a16:creationId xmlns:a16="http://schemas.microsoft.com/office/drawing/2014/main" id="{2CC72135-826E-3084-1ACC-9293218F24EE}"/>
              </a:ext>
            </a:extLst>
          </p:cNvPr>
          <p:cNvGrpSpPr/>
          <p:nvPr userDrawn="1"/>
        </p:nvGrpSpPr>
        <p:grpSpPr>
          <a:xfrm>
            <a:off x="11350549" y="6275881"/>
            <a:ext cx="378619" cy="267073"/>
            <a:chOff x="0" y="0"/>
            <a:chExt cx="504824" cy="356095"/>
          </a:xfrm>
        </p:grpSpPr>
        <p:sp>
          <p:nvSpPr>
            <p:cNvPr id="8" name="Line">
              <a:extLst>
                <a:ext uri="{FF2B5EF4-FFF2-40B4-BE49-F238E27FC236}">
                  <a16:creationId xmlns:a16="http://schemas.microsoft.com/office/drawing/2014/main" id="{024BCD63-D1A0-9E6D-3EA4-16D1E0509D18}"/>
                </a:ext>
              </a:extLst>
            </p:cNvPr>
            <p:cNvSpPr/>
            <p:nvPr/>
          </p:nvSpPr>
          <p:spPr>
            <a:xfrm>
              <a:off x="0" y="180134"/>
              <a:ext cx="504825" cy="1"/>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sz="1350"/>
            </a:p>
          </p:txBody>
        </p:sp>
        <p:sp>
          <p:nvSpPr>
            <p:cNvPr id="9" name="Line">
              <a:extLst>
                <a:ext uri="{FF2B5EF4-FFF2-40B4-BE49-F238E27FC236}">
                  <a16:creationId xmlns:a16="http://schemas.microsoft.com/office/drawing/2014/main" id="{3E483999-BF7F-A26B-845E-8C65CD948361}"/>
                </a:ext>
              </a:extLst>
            </p:cNvPr>
            <p:cNvSpPr/>
            <p:nvPr/>
          </p:nvSpPr>
          <p:spPr>
            <a:xfrm>
              <a:off x="324689" y="0"/>
              <a:ext cx="177185" cy="177184"/>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sz="1350"/>
            </a:p>
          </p:txBody>
        </p:sp>
        <p:sp>
          <p:nvSpPr>
            <p:cNvPr id="10" name="Line">
              <a:extLst>
                <a:ext uri="{FF2B5EF4-FFF2-40B4-BE49-F238E27FC236}">
                  <a16:creationId xmlns:a16="http://schemas.microsoft.com/office/drawing/2014/main" id="{B9696663-8271-B1D6-1A2F-9E2DDAA3DD5E}"/>
                </a:ext>
              </a:extLst>
            </p:cNvPr>
            <p:cNvSpPr/>
            <p:nvPr/>
          </p:nvSpPr>
          <p:spPr>
            <a:xfrm flipV="1">
              <a:off x="324689" y="178911"/>
              <a:ext cx="177185" cy="177185"/>
            </a:xfrm>
            <a:prstGeom prst="line">
              <a:avLst/>
            </a:prstGeom>
            <a:noFill/>
            <a:ln w="12700" cap="flat">
              <a:solidFill>
                <a:srgbClr val="000000"/>
              </a:solidFill>
              <a:prstDash val="solid"/>
              <a:miter lim="800000"/>
            </a:ln>
            <a:effectLst/>
          </p:spPr>
          <p:txBody>
            <a:bodyPr wrap="square" lIns="45719" tIns="45719" rIns="45719" bIns="45719" numCol="1" anchor="t">
              <a:noAutofit/>
            </a:bodyPr>
            <a:lstStyle/>
            <a:p>
              <a:endParaRPr sz="1350"/>
            </a:p>
          </p:txBody>
        </p:sp>
      </p:grpSp>
      <p:sp>
        <p:nvSpPr>
          <p:cNvPr id="11" name="textruta 3">
            <a:extLst>
              <a:ext uri="{FF2B5EF4-FFF2-40B4-BE49-F238E27FC236}">
                <a16:creationId xmlns:a16="http://schemas.microsoft.com/office/drawing/2014/main" id="{2DC00BBB-96D5-E144-A351-6386B4BABF32}"/>
              </a:ext>
            </a:extLst>
          </p:cNvPr>
          <p:cNvSpPr txBox="1"/>
          <p:nvPr userDrawn="1"/>
        </p:nvSpPr>
        <p:spPr>
          <a:xfrm>
            <a:off x="10707476" y="6260827"/>
            <a:ext cx="759780" cy="300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4289" rIns="34289">
            <a:spAutoFit/>
          </a:bodyPr>
          <a:lstStyle>
            <a:lvl1pPr>
              <a:lnSpc>
                <a:spcPct val="90000"/>
              </a:lnSpc>
              <a:spcBef>
                <a:spcPts val="600"/>
              </a:spcBef>
              <a:defRPr sz="2000">
                <a:solidFill>
                  <a:srgbClr val="000000"/>
                </a:solidFill>
              </a:defRPr>
            </a:lvl1pPr>
          </a:lstStyle>
          <a:p>
            <a:r>
              <a:rPr sz="1500" dirty="0"/>
              <a:t>NEXT</a:t>
            </a:r>
          </a:p>
        </p:txBody>
      </p:sp>
    </p:spTree>
    <p:extLst>
      <p:ext uri="{BB962C8B-B14F-4D97-AF65-F5344CB8AC3E}">
        <p14:creationId xmlns:p14="http://schemas.microsoft.com/office/powerpoint/2010/main" val="2276643963"/>
      </p:ext>
    </p:extLst>
  </p:cSld>
  <p:clrMap bg1="lt1" tx1="dk1" bg2="lt2" tx2="dk2" accent1="accent1" accent2="accent2" accent3="accent3" accent4="accent4" accent5="accent5" accent6="accent6" hlink="hlink" folHlink="folHlink"/>
  <p:sldLayoutIdLst>
    <p:sldLayoutId id="2147483672" r:id="rId1"/>
    <p:sldLayoutId id="2147483701" r:id="rId2"/>
    <p:sldLayoutId id="2147483702" r:id="rId3"/>
    <p:sldLayoutId id="2147483703" r:id="rId4"/>
    <p:sldLayoutId id="2147483704" r:id="rId5"/>
    <p:sldLayoutId id="2147483705" r:id="rId6"/>
    <p:sldLayoutId id="2147483673" r:id="rId7"/>
    <p:sldLayoutId id="2147483674" r:id="rId8"/>
    <p:sldLayoutId id="2147483675" r:id="rId9"/>
    <p:sldLayoutId id="2147483696" r:id="rId10"/>
    <p:sldLayoutId id="2147483697" r:id="rId11"/>
    <p:sldLayoutId id="2147483698" r:id="rId12"/>
    <p:sldLayoutId id="2147483680" r:id="rId13"/>
    <p:sldLayoutId id="2147483699" r:id="rId14"/>
    <p:sldLayoutId id="2147483700"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0">
          <p15:clr>
            <a:srgbClr val="F26B43"/>
          </p15:clr>
        </p15:guide>
        <p15:guide id="2" pos="392">
          <p15:clr>
            <a:srgbClr val="F26B43"/>
          </p15:clr>
        </p15:guide>
        <p15:guide id="3" orient="horz" pos="57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1A7B8A4-ABCC-D9A5-163D-95AADEB96E20}"/>
              </a:ext>
            </a:extLst>
          </p:cNvPr>
          <p:cNvSpPr/>
          <p:nvPr userDrawn="1"/>
        </p:nvSpPr>
        <p:spPr>
          <a:xfrm>
            <a:off x="11582400" y="0"/>
            <a:ext cx="6096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a:p>
        </p:txBody>
      </p:sp>
      <p:sp>
        <p:nvSpPr>
          <p:cNvPr id="2" name="Title Placeholder 1"/>
          <p:cNvSpPr>
            <a:spLocks noGrp="1"/>
          </p:cNvSpPr>
          <p:nvPr>
            <p:ph type="title"/>
          </p:nvPr>
        </p:nvSpPr>
        <p:spPr>
          <a:xfrm>
            <a:off x="599017" y="583764"/>
            <a:ext cx="10369550" cy="9600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599017" y="1991065"/>
            <a:ext cx="10369550" cy="42831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rot="16200000">
            <a:off x="9829799" y="2011362"/>
            <a:ext cx="4114800" cy="365125"/>
          </a:xfrm>
          <a:prstGeom prst="rect">
            <a:avLst/>
          </a:prstGeom>
        </p:spPr>
        <p:txBody>
          <a:bodyPr vert="horz" lIns="91440" tIns="45720" rIns="91440" bIns="45720" rtlCol="0" anchor="ctr"/>
          <a:lstStyle>
            <a:lvl1pPr algn="r">
              <a:defRPr sz="1400" b="1">
                <a:solidFill>
                  <a:schemeClr val="bg1"/>
                </a:solidFill>
              </a:defRPr>
            </a:lvl1pPr>
          </a:lstStyle>
          <a:p>
            <a:r>
              <a:rPr lang="en-ID" dirty="0"/>
              <a:t>PRESENTATION TITLE</a:t>
            </a:r>
          </a:p>
        </p:txBody>
      </p:sp>
      <p:sp>
        <p:nvSpPr>
          <p:cNvPr id="6" name="Slide Number Placeholder 5"/>
          <p:cNvSpPr>
            <a:spLocks noGrp="1"/>
          </p:cNvSpPr>
          <p:nvPr>
            <p:ph type="sldNum" sz="quarter" idx="4"/>
          </p:nvPr>
        </p:nvSpPr>
        <p:spPr>
          <a:xfrm>
            <a:off x="11582399" y="6356351"/>
            <a:ext cx="609600" cy="365125"/>
          </a:xfrm>
          <a:prstGeom prst="rect">
            <a:avLst/>
          </a:prstGeom>
        </p:spPr>
        <p:txBody>
          <a:bodyPr vert="horz" lIns="91440" tIns="45720" rIns="91440" bIns="45720" rtlCol="0" anchor="ctr"/>
          <a:lstStyle>
            <a:lvl1pPr algn="ctr">
              <a:defRPr sz="1210" b="1">
                <a:solidFill>
                  <a:schemeClr val="bg1"/>
                </a:solidFill>
              </a:defRPr>
            </a:lvl1pPr>
          </a:lstStyle>
          <a:p>
            <a:fld id="{CF6F24BE-8BEB-403A-BDCC-38E201D0662D}" type="slidenum">
              <a:rPr lang="en-ID" smtClean="0"/>
              <a:pPr/>
              <a:t>‹N°›</a:t>
            </a:fld>
            <a:endParaRPr lang="en-ID" dirty="0"/>
          </a:p>
        </p:txBody>
      </p:sp>
    </p:spTree>
    <p:extLst>
      <p:ext uri="{BB962C8B-B14F-4D97-AF65-F5344CB8AC3E}">
        <p14:creationId xmlns:p14="http://schemas.microsoft.com/office/powerpoint/2010/main" val="414385007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706" r:id="rId19"/>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46" rtl="0" eaLnBrk="1" latinLnBrk="0" hangingPunct="1">
        <a:lnSpc>
          <a:spcPct val="130000"/>
        </a:lnSpc>
        <a:spcBef>
          <a:spcPts val="1000"/>
        </a:spcBef>
        <a:buFont typeface="Arial" panose="020B0604020202020204" pitchFamily="34" charset="0"/>
        <a:buNone/>
        <a:defRPr sz="1200" kern="1200">
          <a:solidFill>
            <a:schemeClr val="tx1">
              <a:lumMod val="85000"/>
              <a:lumOff val="15000"/>
            </a:schemeClr>
          </a:solidFill>
          <a:latin typeface="+mn-lt"/>
          <a:ea typeface="+mn-ea"/>
          <a:cs typeface="+mn-cs"/>
        </a:defRPr>
      </a:lvl1pPr>
      <a:lvl2pPr marL="457223" indent="0" algn="l" defTabSz="914446" rtl="0" eaLnBrk="1" latinLnBrk="0" hangingPunct="1">
        <a:lnSpc>
          <a:spcPct val="130000"/>
        </a:lnSpc>
        <a:spcBef>
          <a:spcPts val="500"/>
        </a:spcBef>
        <a:buFont typeface="Arial" panose="020B0604020202020204" pitchFamily="34" charset="0"/>
        <a:buNone/>
        <a:defRPr sz="933" kern="1200">
          <a:solidFill>
            <a:schemeClr val="tx1">
              <a:lumMod val="85000"/>
              <a:lumOff val="15000"/>
            </a:schemeClr>
          </a:solidFill>
          <a:latin typeface="+mn-lt"/>
          <a:ea typeface="+mn-ea"/>
          <a:cs typeface="+mn-cs"/>
        </a:defRPr>
      </a:lvl2pPr>
      <a:lvl3pPr marL="914446" indent="0" algn="l" defTabSz="914446" rtl="0" eaLnBrk="1" latinLnBrk="0" hangingPunct="1">
        <a:lnSpc>
          <a:spcPct val="130000"/>
        </a:lnSpc>
        <a:spcBef>
          <a:spcPts val="500"/>
        </a:spcBef>
        <a:buFont typeface="Arial" panose="020B0604020202020204" pitchFamily="34" charset="0"/>
        <a:buNone/>
        <a:defRPr sz="800" kern="1200">
          <a:solidFill>
            <a:schemeClr val="tx1">
              <a:lumMod val="85000"/>
              <a:lumOff val="15000"/>
            </a:schemeClr>
          </a:solidFill>
          <a:latin typeface="+mn-lt"/>
          <a:ea typeface="+mn-ea"/>
          <a:cs typeface="+mn-cs"/>
        </a:defRPr>
      </a:lvl3pPr>
      <a:lvl4pPr marL="1371669"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4pPr>
      <a:lvl5pPr marL="1828891" indent="0" algn="l" defTabSz="914446" rtl="0" eaLnBrk="1" latinLnBrk="0" hangingPunct="1">
        <a:lnSpc>
          <a:spcPct val="130000"/>
        </a:lnSpc>
        <a:spcBef>
          <a:spcPts val="500"/>
        </a:spcBef>
        <a:buFont typeface="Arial" panose="020B0604020202020204" pitchFamily="34" charset="0"/>
        <a:buNone/>
        <a:defRPr sz="733" kern="1200">
          <a:solidFill>
            <a:schemeClr val="tx1">
              <a:lumMod val="85000"/>
              <a:lumOff val="1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465">
          <p15:clr>
            <a:srgbClr val="F26B43"/>
          </p15:clr>
        </p15:guide>
        <p15:guide id="2" orient="horz" pos="3240">
          <p15:clr>
            <a:srgbClr val="F26B43"/>
          </p15:clr>
        </p15:guide>
        <p15:guide id="3" pos="10364">
          <p15:clr>
            <a:srgbClr val="F26B43"/>
          </p15:clr>
        </p15:guide>
        <p15:guide id="4" pos="54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0.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fr/vectors/lunettes-oeil-paire-35598/" TargetMode="External" /><Relationship Id="rId2" Type="http://schemas.openxmlformats.org/officeDocument/2006/relationships/image" Target="../media/image2.png" /><Relationship Id="rId1" Type="http://schemas.openxmlformats.org/officeDocument/2006/relationships/slideLayout" Target="../slideLayouts/slideLayout8.xml" /></Relationships>
</file>

<file path=ppt/slides/_rels/slide5.xml.rels><?xml version="1.0" encoding="UTF-8" standalone="yes"?>
<Relationships xmlns="http://schemas.openxmlformats.org/package/2006/relationships"><Relationship Id="rId3" Type="http://schemas.openxmlformats.org/officeDocument/2006/relationships/hyperlink" Target="https://openclipart.org/detail/21326/human%20ear" TargetMode="External"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0.xml" /></Relationships>
</file>

<file path=ppt/slides/_rels/slide7.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10.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1C660B10-D622-7696-9B8F-A29742AFB9BC}"/>
              </a:ext>
            </a:extLst>
          </p:cNvPr>
          <p:cNvSpPr>
            <a:spLocks noGrp="1"/>
          </p:cNvSpPr>
          <p:nvPr>
            <p:ph type="title"/>
          </p:nvPr>
        </p:nvSpPr>
        <p:spPr>
          <a:xfrm>
            <a:off x="0" y="0"/>
            <a:ext cx="12148398" cy="716302"/>
          </a:xfrm>
        </p:spPr>
        <p:txBody>
          <a:bodyPr/>
          <a:lstStyle/>
          <a:p>
            <a:r>
              <a:rPr kumimoji="0" lang="fr-FR" sz="4400" b="0" i="0" u="none" strike="noStrike" kern="1200" cap="none" spc="0" normalizeH="0" baseline="0" noProof="0" dirty="0">
                <a:ln>
                  <a:noFill/>
                </a:ln>
                <a:solidFill>
                  <a:prstClr val="black"/>
                </a:solidFill>
                <a:effectLst/>
                <a:uLnTx/>
                <a:uFillTx/>
                <a:latin typeface="Montserrat ExtraBold"/>
                <a:ea typeface="+mj-ea"/>
                <a:cs typeface="+mj-cs"/>
              </a:rPr>
              <a:t>UN SERVITEUR TÉMOIN: ACTES 22.6-16</a:t>
            </a:r>
            <a:endParaRPr lang="en-US" sz="4400" dirty="0"/>
          </a:p>
        </p:txBody>
      </p:sp>
      <p:sp>
        <p:nvSpPr>
          <p:cNvPr id="3" name="Slide Number Placeholder 2">
            <a:extLst>
              <a:ext uri="{FF2B5EF4-FFF2-40B4-BE49-F238E27FC236}">
                <a16:creationId xmlns:a16="http://schemas.microsoft.com/office/drawing/2014/main" id="{A734E2EC-7405-2A62-940B-47EB7719F63E}"/>
              </a:ext>
            </a:extLst>
          </p:cNvPr>
          <p:cNvSpPr>
            <a:spLocks noGrp="1"/>
          </p:cNvSpPr>
          <p:nvPr>
            <p:ph type="sldNum" sz="quarter" idx="12"/>
          </p:nvPr>
        </p:nvSpPr>
        <p:spPr>
          <a:xfrm>
            <a:off x="11818845" y="6493669"/>
            <a:ext cx="373155" cy="364331"/>
          </a:xfrm>
        </p:spPr>
        <p:txBody>
          <a:bodyPr/>
          <a:lstStyle/>
          <a:p>
            <a:fld id="{B4E73946-9152-2148-B286-BEF1B04A8193}" type="slidenum">
              <a:rPr lang="en-US" smtClean="0"/>
              <a:t>1</a:t>
            </a:fld>
            <a:endParaRPr lang="en-US" dirty="0"/>
          </a:p>
        </p:txBody>
      </p:sp>
      <p:sp>
        <p:nvSpPr>
          <p:cNvPr id="11" name="Text Placeholder 10">
            <a:extLst>
              <a:ext uri="{FF2B5EF4-FFF2-40B4-BE49-F238E27FC236}">
                <a16:creationId xmlns:a16="http://schemas.microsoft.com/office/drawing/2014/main" id="{D0739B64-C005-FA51-D057-C4B59A15B6CE}"/>
              </a:ext>
            </a:extLst>
          </p:cNvPr>
          <p:cNvSpPr>
            <a:spLocks noGrp="1"/>
          </p:cNvSpPr>
          <p:nvPr>
            <p:ph type="body" sz="quarter" idx="16"/>
          </p:nvPr>
        </p:nvSpPr>
        <p:spPr>
          <a:xfrm>
            <a:off x="43603" y="6493669"/>
            <a:ext cx="6648602" cy="364331"/>
          </a:xfrm>
        </p:spPr>
        <p:txBody>
          <a:bodyPr>
            <a:normAutofit/>
          </a:bodyPr>
          <a:lstStyle/>
          <a:p>
            <a:r>
              <a:rPr lang="en-US" dirty="0"/>
              <a:t>Prédication du 17/11/2024 - ABDOULAYE GANAME</a:t>
            </a:r>
          </a:p>
        </p:txBody>
      </p:sp>
      <p:sp>
        <p:nvSpPr>
          <p:cNvPr id="2" name="Rectangle 1">
            <a:extLst>
              <a:ext uri="{FF2B5EF4-FFF2-40B4-BE49-F238E27FC236}">
                <a16:creationId xmlns:a16="http://schemas.microsoft.com/office/drawing/2014/main" id="{F518AF13-EF91-2E00-23A4-0339F1F6845D}"/>
              </a:ext>
            </a:extLst>
          </p:cNvPr>
          <p:cNvSpPr/>
          <p:nvPr/>
        </p:nvSpPr>
        <p:spPr>
          <a:xfrm>
            <a:off x="10520625" y="6179736"/>
            <a:ext cx="1296238" cy="492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132D58FA-8D5E-113F-321D-A292298ABDCB}"/>
              </a:ext>
            </a:extLst>
          </p:cNvPr>
          <p:cNvSpPr txBox="1"/>
          <p:nvPr/>
        </p:nvSpPr>
        <p:spPr>
          <a:xfrm>
            <a:off x="0" y="716302"/>
            <a:ext cx="12148398" cy="5047536"/>
          </a:xfrm>
          <a:prstGeom prst="rect">
            <a:avLst/>
          </a:prstGeom>
          <a:noFill/>
        </p:spPr>
        <p:txBody>
          <a:bodyPr wrap="square">
            <a:spAutoFit/>
          </a:bodyPr>
          <a:lstStyle/>
          <a:p>
            <a:pPr algn="just"/>
            <a:r>
              <a:rPr lang="fr-FR" sz="2000" dirty="0"/>
              <a:t>« J’étais en route et j’approchais de Damas. Tout à coup, vers midi, une grande lumière venant du ciel a brillé autour de moi. Je suis tombé par terre et j’ai entendu une voix qui me disait : “Saul, Saul, pourquoi est-ce que tu me fais souffrir ?” J’ai demandé : “Seigneur, qui es-tu ?” La voix m’a répondu : “Je suis Jésus de Nazareth, c’est moi que tu fais souffrir.” Ceux qui étaient avec moi voyaient la lumière, mais ils n’entendaient pas celui qui me parlait. J’ai demandé : “Seigneur, qu’est-ce que je dois faire ?” Le Seigneur m’a répondu : “Relève-toi, va à Damas, et là, on te dira tout ce que tu dois faire.” J’étais devenu aveugle à cause de cette lumière si brillante. Alors ceux qui m’accompagnaient m’ont pris par la main et ils m’ont conduit à Damas. « Là, il y avait un homme appelé Ananias. Il était fidèle à Dieu et à la loi de Moïse. Tous les Juifs qui habitent Damas disaient du bien de lui. Ananias est venu me trouver et il m’a dit : “Saul, mon frère, retrouve la vue !” Et au même moment, j’ai vu Ananias clairement. Il m’a dit aussi : “Le Dieu de nos ancêtres t’a choisi d’avance pour que tu connaisses ce qui lui plaît. Il t’a choisi pour que tu voies Jésus, le Juste , et que tu entendes sa voix. En effet, tu dois être son témoin , devant le monde entier. Tu annonceras ce que tu as vu et entendu. Et maintenant, pourquoi attendre ? Viens, reçois le baptême et le pardon de tes péchés en faisant appel à son nom !” '</a:t>
            </a:r>
          </a:p>
          <a:p>
            <a:pPr algn="just"/>
            <a:endParaRPr lang="fr-FR" sz="2000" dirty="0"/>
          </a:p>
          <a:p>
            <a:pPr algn="just"/>
            <a:r>
              <a:rPr lang="fr-FR" sz="2400" dirty="0"/>
              <a:t>Actes 22:6-16</a:t>
            </a:r>
          </a:p>
          <a:p>
            <a:endParaRPr lang="fr-FR" dirty="0"/>
          </a:p>
        </p:txBody>
      </p:sp>
    </p:spTree>
    <p:extLst>
      <p:ext uri="{BB962C8B-B14F-4D97-AF65-F5344CB8AC3E}">
        <p14:creationId xmlns:p14="http://schemas.microsoft.com/office/powerpoint/2010/main" val="83940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694DB7-E7CD-0BB9-1243-F3184CA847C5}"/>
              </a:ext>
            </a:extLst>
          </p:cNvPr>
          <p:cNvSpPr>
            <a:spLocks noGrp="1"/>
          </p:cNvSpPr>
          <p:nvPr>
            <p:ph type="title"/>
          </p:nvPr>
        </p:nvSpPr>
        <p:spPr>
          <a:xfrm>
            <a:off x="106506" y="204995"/>
            <a:ext cx="5629275" cy="977951"/>
          </a:xfrm>
        </p:spPr>
        <p:txBody>
          <a:bodyPr/>
          <a:lstStyle/>
          <a:p>
            <a:r>
              <a:rPr lang="fr-FR" sz="4400" b="1" dirty="0"/>
              <a:t>CONTEXTE BIBLIQUE</a:t>
            </a:r>
          </a:p>
        </p:txBody>
      </p:sp>
      <p:sp>
        <p:nvSpPr>
          <p:cNvPr id="3" name="Espace réservé du numéro de diapositive 2">
            <a:extLst>
              <a:ext uri="{FF2B5EF4-FFF2-40B4-BE49-F238E27FC236}">
                <a16:creationId xmlns:a16="http://schemas.microsoft.com/office/drawing/2014/main" id="{46959A74-242C-1907-E9D3-789E46903CEC}"/>
              </a:ext>
            </a:extLst>
          </p:cNvPr>
          <p:cNvSpPr>
            <a:spLocks noGrp="1"/>
          </p:cNvSpPr>
          <p:nvPr>
            <p:ph type="sldNum" sz="quarter" idx="12"/>
          </p:nvPr>
        </p:nvSpPr>
        <p:spPr>
          <a:xfrm>
            <a:off x="11816863" y="6493669"/>
            <a:ext cx="373155" cy="364331"/>
          </a:xfrm>
        </p:spPr>
        <p:txBody>
          <a:bodyPr/>
          <a:lstStyle/>
          <a:p>
            <a:fld id="{B4E73946-9152-2148-B286-BEF1B04A8193}" type="slidenum">
              <a:rPr lang="en-US" smtClean="0"/>
              <a:t>2</a:t>
            </a:fld>
            <a:endParaRPr lang="en-US"/>
          </a:p>
        </p:txBody>
      </p:sp>
      <p:sp>
        <p:nvSpPr>
          <p:cNvPr id="4" name="Espace réservé du texte 3">
            <a:extLst>
              <a:ext uri="{FF2B5EF4-FFF2-40B4-BE49-F238E27FC236}">
                <a16:creationId xmlns:a16="http://schemas.microsoft.com/office/drawing/2014/main" id="{352056F9-E47B-7766-BF46-5AD9E6092196}"/>
              </a:ext>
            </a:extLst>
          </p:cNvPr>
          <p:cNvSpPr>
            <a:spLocks noGrp="1"/>
          </p:cNvSpPr>
          <p:nvPr>
            <p:ph type="body" sz="quarter" idx="13"/>
          </p:nvPr>
        </p:nvSpPr>
        <p:spPr>
          <a:xfrm>
            <a:off x="106506" y="1596325"/>
            <a:ext cx="8065944" cy="4245675"/>
          </a:xfrm>
        </p:spPr>
        <p:txBody>
          <a:bodyPr>
            <a:noAutofit/>
          </a:bodyPr>
          <a:lstStyle/>
          <a:p>
            <a:endParaRPr lang="fr-FR" sz="2200" dirty="0"/>
          </a:p>
          <a:p>
            <a:pPr marL="342900" indent="-342900">
              <a:buFont typeface="Arial" panose="020B0604020202020204" pitchFamily="34" charset="0"/>
              <a:buChar char="•"/>
            </a:pPr>
            <a:r>
              <a:rPr lang="fr-FR" sz="2200" dirty="0"/>
              <a:t>Le passage se situe dans un contexte historique critique où les premiers chrétiens étaient persécutés. L'Empire Romain domine, et Paul, en tant que juif romain, navigue entre deux mondes.</a:t>
            </a:r>
          </a:p>
          <a:p>
            <a:pPr marL="342900" indent="-342900">
              <a:buFont typeface="Arial" panose="020B0604020202020204" pitchFamily="34" charset="0"/>
              <a:buChar char="•"/>
            </a:pPr>
            <a:r>
              <a:rPr lang="fr-FR" sz="2200" dirty="0"/>
              <a:t>Paul rappelle qu’il avait en effet un passé très </a:t>
            </a:r>
            <a:r>
              <a:rPr lang="fr-FR" sz="2200" b="1" dirty="0"/>
              <a:t>coupable</a:t>
            </a:r>
            <a:r>
              <a:rPr lang="fr-FR" sz="2200" dirty="0"/>
              <a:t> mais dans un sens tout opposé à ce que pensaient les Juifs.</a:t>
            </a:r>
          </a:p>
          <a:p>
            <a:pPr marL="342900" indent="-342900">
              <a:buFont typeface="Arial" panose="020B0604020202020204" pitchFamily="34" charset="0"/>
              <a:buChar char="•"/>
            </a:pPr>
            <a:r>
              <a:rPr lang="fr-FR" sz="2200" dirty="0"/>
              <a:t>Dans son témoignage Paul pose deux questions qui se complètent : « qui es-tu Seigneur ? » (verset 8) et « que dois-je faire Seigneur ? » (verset 10) </a:t>
            </a:r>
          </a:p>
        </p:txBody>
      </p:sp>
      <p:sp>
        <p:nvSpPr>
          <p:cNvPr id="5" name="Espace réservé du texte 4">
            <a:extLst>
              <a:ext uri="{FF2B5EF4-FFF2-40B4-BE49-F238E27FC236}">
                <a16:creationId xmlns:a16="http://schemas.microsoft.com/office/drawing/2014/main" id="{13C9C7BC-09E8-344A-C925-D91105FF74B8}"/>
              </a:ext>
            </a:extLst>
          </p:cNvPr>
          <p:cNvSpPr>
            <a:spLocks noGrp="1"/>
          </p:cNvSpPr>
          <p:nvPr>
            <p:ph type="body" sz="quarter" idx="14"/>
          </p:nvPr>
        </p:nvSpPr>
        <p:spPr>
          <a:xfrm>
            <a:off x="106506" y="1182946"/>
            <a:ext cx="6705590" cy="413379"/>
          </a:xfrm>
        </p:spPr>
        <p:txBody>
          <a:bodyPr>
            <a:noAutofit/>
          </a:bodyPr>
          <a:lstStyle/>
          <a:p>
            <a:r>
              <a:rPr lang="fr-FR" sz="2400" b="1" dirty="0"/>
              <a:t>Paul, le prototype du serviteur témoin</a:t>
            </a:r>
          </a:p>
        </p:txBody>
      </p:sp>
      <p:pic>
        <p:nvPicPr>
          <p:cNvPr id="7" name="Espace réservé pour une image  6">
            <a:extLst>
              <a:ext uri="{FF2B5EF4-FFF2-40B4-BE49-F238E27FC236}">
                <a16:creationId xmlns:a16="http://schemas.microsoft.com/office/drawing/2014/main" id="{76FBF998-B957-4C9A-B413-790DC616B856}"/>
              </a:ext>
            </a:extLst>
          </p:cNvPr>
          <p:cNvPicPr>
            <a:picLocks noGrp="1" noChangeAspect="1"/>
          </p:cNvPicPr>
          <p:nvPr>
            <p:ph type="pic" sz="quarter" idx="18"/>
          </p:nvPr>
        </p:nvPicPr>
        <p:blipFill>
          <a:blip r:embed="rId2"/>
          <a:srcRect l="2905" r="2905"/>
          <a:stretch>
            <a:fillRect/>
          </a:stretch>
        </p:blipFill>
        <p:spPr>
          <a:xfrm>
            <a:off x="8172450" y="1182946"/>
            <a:ext cx="4268921" cy="4499259"/>
          </a:xfrm>
        </p:spPr>
      </p:pic>
      <p:sp>
        <p:nvSpPr>
          <p:cNvPr id="6" name="Rectangle 5">
            <a:extLst>
              <a:ext uri="{FF2B5EF4-FFF2-40B4-BE49-F238E27FC236}">
                <a16:creationId xmlns:a16="http://schemas.microsoft.com/office/drawing/2014/main" id="{C13DBDA2-1A05-F491-AC1B-50C4473A5DE7}"/>
              </a:ext>
            </a:extLst>
          </p:cNvPr>
          <p:cNvSpPr/>
          <p:nvPr/>
        </p:nvSpPr>
        <p:spPr>
          <a:xfrm>
            <a:off x="10520625" y="6179736"/>
            <a:ext cx="1296238" cy="492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765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09BE51-5CCA-D6C6-B65A-58562C05E908}"/>
              </a:ext>
            </a:extLst>
          </p:cNvPr>
          <p:cNvSpPr>
            <a:spLocks noGrp="1"/>
          </p:cNvSpPr>
          <p:nvPr>
            <p:ph type="title"/>
          </p:nvPr>
        </p:nvSpPr>
        <p:spPr>
          <a:xfrm>
            <a:off x="76490" y="322321"/>
            <a:ext cx="7661275" cy="726439"/>
          </a:xfrm>
        </p:spPr>
        <p:txBody>
          <a:bodyPr/>
          <a:lstStyle/>
          <a:p>
            <a:r>
              <a:rPr lang="fr-FR" sz="4400" b="1" dirty="0"/>
              <a:t>I – Le témoin</a:t>
            </a:r>
          </a:p>
        </p:txBody>
      </p:sp>
      <p:sp>
        <p:nvSpPr>
          <p:cNvPr id="3" name="Espace réservé du numéro de diapositive 2">
            <a:extLst>
              <a:ext uri="{FF2B5EF4-FFF2-40B4-BE49-F238E27FC236}">
                <a16:creationId xmlns:a16="http://schemas.microsoft.com/office/drawing/2014/main" id="{0179E720-7C42-F283-D484-A324D3C15ABA}"/>
              </a:ext>
            </a:extLst>
          </p:cNvPr>
          <p:cNvSpPr>
            <a:spLocks noGrp="1"/>
          </p:cNvSpPr>
          <p:nvPr>
            <p:ph type="sldNum" sz="quarter" idx="12"/>
          </p:nvPr>
        </p:nvSpPr>
        <p:spPr>
          <a:xfrm>
            <a:off x="11790638" y="6496182"/>
            <a:ext cx="373155" cy="364331"/>
          </a:xfrm>
        </p:spPr>
        <p:txBody>
          <a:bodyPr/>
          <a:lstStyle/>
          <a:p>
            <a:fld id="{B4E73946-9152-2148-B286-BEF1B04A8193}" type="slidenum">
              <a:rPr lang="en-US" smtClean="0"/>
              <a:t>3</a:t>
            </a:fld>
            <a:endParaRPr lang="en-US"/>
          </a:p>
        </p:txBody>
      </p:sp>
      <p:sp>
        <p:nvSpPr>
          <p:cNvPr id="4" name="Espace réservé du texte 3">
            <a:extLst>
              <a:ext uri="{FF2B5EF4-FFF2-40B4-BE49-F238E27FC236}">
                <a16:creationId xmlns:a16="http://schemas.microsoft.com/office/drawing/2014/main" id="{54AE53B6-64ED-693F-BABC-DFDC4820CCA4}"/>
              </a:ext>
            </a:extLst>
          </p:cNvPr>
          <p:cNvSpPr>
            <a:spLocks noGrp="1"/>
          </p:cNvSpPr>
          <p:nvPr>
            <p:ph type="body" sz="quarter" idx="13"/>
          </p:nvPr>
        </p:nvSpPr>
        <p:spPr>
          <a:xfrm>
            <a:off x="310103" y="1701203"/>
            <a:ext cx="3875809" cy="3909354"/>
          </a:xfrm>
        </p:spPr>
        <p:txBody>
          <a:bodyPr>
            <a:noAutofit/>
          </a:bodyPr>
          <a:lstStyle/>
          <a:p>
            <a:pPr marL="342900" indent="-342900">
              <a:buFont typeface="Arial" panose="020B0604020202020204" pitchFamily="34" charset="0"/>
              <a:buChar char="•"/>
            </a:pPr>
            <a:r>
              <a:rPr lang="fr-FR" sz="2000" b="1" dirty="0"/>
              <a:t>Pour donner suite à la question de Paul : « que dois-je faire » ? </a:t>
            </a:r>
            <a:r>
              <a:rPr lang="fr-FR" sz="2000" b="1" dirty="0" err="1"/>
              <a:t>Ananias</a:t>
            </a:r>
            <a:r>
              <a:rPr lang="fr-FR" sz="2000" b="1" dirty="0"/>
              <a:t> répond : Au V15 « </a:t>
            </a:r>
            <a:r>
              <a:rPr lang="fr-FR" sz="2000" dirty="0"/>
              <a:t>… tu lui seras témoin, auprès de tous les hommes. Des choses que tu as </a:t>
            </a:r>
            <a:r>
              <a:rPr lang="fr-FR" sz="2000" b="1" dirty="0"/>
              <a:t>vues et entendues</a:t>
            </a:r>
            <a:r>
              <a:rPr lang="fr-FR" sz="2000" dirty="0"/>
              <a:t>.</a:t>
            </a:r>
          </a:p>
          <a:p>
            <a:pPr marL="342900" indent="-342900">
              <a:buFont typeface="Arial" panose="020B0604020202020204" pitchFamily="34" charset="0"/>
              <a:buChar char="•"/>
            </a:pPr>
            <a:r>
              <a:rPr lang="fr-FR" sz="2000" dirty="0"/>
              <a:t>Mais que signifie être témoin ?</a:t>
            </a:r>
          </a:p>
          <a:p>
            <a:pPr marL="342900" indent="-342900">
              <a:buFont typeface="Arial" panose="020B0604020202020204" pitchFamily="34" charset="0"/>
              <a:buChar char="•"/>
            </a:pPr>
            <a:r>
              <a:rPr lang="fr-FR" sz="2000" dirty="0"/>
              <a:t>D’abord c’est tout simplement,  assister à un évènement, être spectateur de quelque chose qui se passe : un accident, un phénomène, d’une discussion, ou d’un jugement…</a:t>
            </a:r>
          </a:p>
        </p:txBody>
      </p:sp>
      <p:sp>
        <p:nvSpPr>
          <p:cNvPr id="5" name="Espace réservé du texte 4">
            <a:extLst>
              <a:ext uri="{FF2B5EF4-FFF2-40B4-BE49-F238E27FC236}">
                <a16:creationId xmlns:a16="http://schemas.microsoft.com/office/drawing/2014/main" id="{CB9A5C45-51BF-9F82-FE5B-DBC091351AF5}"/>
              </a:ext>
            </a:extLst>
          </p:cNvPr>
          <p:cNvSpPr>
            <a:spLocks noGrp="1"/>
          </p:cNvSpPr>
          <p:nvPr>
            <p:ph type="body" sz="quarter" idx="14"/>
          </p:nvPr>
        </p:nvSpPr>
        <p:spPr>
          <a:xfrm>
            <a:off x="310102" y="1011472"/>
            <a:ext cx="3875809" cy="583324"/>
          </a:xfrm>
        </p:spPr>
        <p:txBody>
          <a:bodyPr>
            <a:normAutofit/>
          </a:bodyPr>
          <a:lstStyle/>
          <a:p>
            <a:r>
              <a:rPr lang="fr-FR" sz="2400" b="1" dirty="0"/>
              <a:t>Paul rappelle sa mission</a:t>
            </a:r>
          </a:p>
        </p:txBody>
      </p:sp>
      <p:sp>
        <p:nvSpPr>
          <p:cNvPr id="6" name="Espace réservé du texte 5">
            <a:extLst>
              <a:ext uri="{FF2B5EF4-FFF2-40B4-BE49-F238E27FC236}">
                <a16:creationId xmlns:a16="http://schemas.microsoft.com/office/drawing/2014/main" id="{60D32ED4-ACED-4C5A-2C37-043E7939C9CD}"/>
              </a:ext>
            </a:extLst>
          </p:cNvPr>
          <p:cNvSpPr>
            <a:spLocks noGrp="1"/>
          </p:cNvSpPr>
          <p:nvPr>
            <p:ph type="body" sz="quarter" idx="15"/>
          </p:nvPr>
        </p:nvSpPr>
        <p:spPr>
          <a:xfrm>
            <a:off x="4245688" y="1247955"/>
            <a:ext cx="3609576" cy="346841"/>
          </a:xfrm>
        </p:spPr>
        <p:txBody>
          <a:bodyPr>
            <a:noAutofit/>
          </a:bodyPr>
          <a:lstStyle/>
          <a:p>
            <a:r>
              <a:rPr lang="fr-FR" sz="2400" b="1" dirty="0"/>
              <a:t>Paul s’identifie </a:t>
            </a:r>
          </a:p>
        </p:txBody>
      </p:sp>
      <p:sp>
        <p:nvSpPr>
          <p:cNvPr id="7" name="Espace réservé du texte 6">
            <a:extLst>
              <a:ext uri="{FF2B5EF4-FFF2-40B4-BE49-F238E27FC236}">
                <a16:creationId xmlns:a16="http://schemas.microsoft.com/office/drawing/2014/main" id="{5403C281-F3C2-C4CE-D9A1-4A36D605F68B}"/>
              </a:ext>
            </a:extLst>
          </p:cNvPr>
          <p:cNvSpPr>
            <a:spLocks noGrp="1"/>
          </p:cNvSpPr>
          <p:nvPr>
            <p:ph type="body" sz="quarter" idx="16"/>
          </p:nvPr>
        </p:nvSpPr>
        <p:spPr>
          <a:xfrm>
            <a:off x="7915039" y="920820"/>
            <a:ext cx="3875809" cy="654269"/>
          </a:xfrm>
        </p:spPr>
        <p:txBody>
          <a:bodyPr>
            <a:normAutofit/>
          </a:bodyPr>
          <a:lstStyle/>
          <a:p>
            <a:r>
              <a:rPr lang="fr-FR" sz="2400" b="1" dirty="0"/>
              <a:t>Paul s’appuie sur des faits</a:t>
            </a:r>
          </a:p>
        </p:txBody>
      </p:sp>
      <p:sp>
        <p:nvSpPr>
          <p:cNvPr id="8" name="Espace réservé du texte 7">
            <a:extLst>
              <a:ext uri="{FF2B5EF4-FFF2-40B4-BE49-F238E27FC236}">
                <a16:creationId xmlns:a16="http://schemas.microsoft.com/office/drawing/2014/main" id="{45A32BCC-51CE-030D-C51D-62517C8E1A26}"/>
              </a:ext>
            </a:extLst>
          </p:cNvPr>
          <p:cNvSpPr>
            <a:spLocks noGrp="1"/>
          </p:cNvSpPr>
          <p:nvPr>
            <p:ph type="body" sz="quarter" idx="17"/>
          </p:nvPr>
        </p:nvSpPr>
        <p:spPr>
          <a:xfrm>
            <a:off x="4245689" y="1702499"/>
            <a:ext cx="3609576" cy="3987186"/>
          </a:xfrm>
        </p:spPr>
        <p:txBody>
          <a:bodyPr>
            <a:noAutofit/>
          </a:bodyPr>
          <a:lstStyle/>
          <a:p>
            <a:pPr marL="342900" indent="-342900">
              <a:buFont typeface="Arial" panose="020B0604020202020204" pitchFamily="34" charset="0"/>
              <a:buChar char="•"/>
            </a:pPr>
            <a:r>
              <a:rPr lang="fr-FR" sz="2000" dirty="0"/>
              <a:t>Paul rapporte qu’il est né dans une ville renommée (Tarse)</a:t>
            </a:r>
          </a:p>
          <a:p>
            <a:pPr marL="342900" indent="-342900">
              <a:buFont typeface="Arial" panose="020B0604020202020204" pitchFamily="34" charset="0"/>
              <a:buChar char="•"/>
            </a:pPr>
            <a:r>
              <a:rPr lang="fr-FR" sz="2000" dirty="0"/>
              <a:t>Il rappelle combien le judaïsme a dominé sa vie.</a:t>
            </a:r>
          </a:p>
          <a:p>
            <a:r>
              <a:rPr lang="fr-FR" sz="2000" dirty="0"/>
              <a:t>Il est Juif et ne l’a jamais oublié (2 Co 11. 22 ; Phil 3. 4-5)</a:t>
            </a:r>
          </a:p>
          <a:p>
            <a:r>
              <a:rPr lang="fr-FR" sz="2000" dirty="0"/>
              <a:t>Il est Juif de la diaspora, mais Juif orthodoxe, helléniste, élevé à Jérusalem aux pieds de Gamaliel, l’un des plus grands maîtres de la loi (mort environ cinq ans auparavant).</a:t>
            </a:r>
          </a:p>
        </p:txBody>
      </p:sp>
      <p:sp>
        <p:nvSpPr>
          <p:cNvPr id="9" name="Espace réservé du texte 8">
            <a:extLst>
              <a:ext uri="{FF2B5EF4-FFF2-40B4-BE49-F238E27FC236}">
                <a16:creationId xmlns:a16="http://schemas.microsoft.com/office/drawing/2014/main" id="{8F93B3D5-773C-1C81-32CC-B3DDC56685D1}"/>
              </a:ext>
            </a:extLst>
          </p:cNvPr>
          <p:cNvSpPr>
            <a:spLocks noGrp="1"/>
          </p:cNvSpPr>
          <p:nvPr>
            <p:ph type="body" sz="quarter" idx="18"/>
          </p:nvPr>
        </p:nvSpPr>
        <p:spPr>
          <a:xfrm>
            <a:off x="7885669" y="1701203"/>
            <a:ext cx="4137019" cy="3755695"/>
          </a:xfrm>
        </p:spPr>
        <p:txBody>
          <a:bodyPr>
            <a:noAutofit/>
          </a:bodyPr>
          <a:lstStyle/>
          <a:p>
            <a:pPr marL="342900" indent="-342900">
              <a:buFont typeface="Arial" panose="020B0604020202020204" pitchFamily="34" charset="0"/>
              <a:buChar char="•"/>
            </a:pPr>
            <a:r>
              <a:rPr lang="fr-FR" sz="2000" dirty="0"/>
              <a:t>Un témoignage efficace s’appuie sur des faits, que d’autres peuvent vérifier.</a:t>
            </a:r>
          </a:p>
          <a:p>
            <a:pPr marL="342900" indent="-342900">
              <a:buFont typeface="Arial" panose="020B0604020202020204" pitchFamily="34" charset="0"/>
              <a:buChar char="•"/>
            </a:pPr>
            <a:r>
              <a:rPr lang="fr-FR" sz="2000" dirty="0"/>
              <a:t>Dans ses discours, Paul a toujours cherché à établir un point de contact avec son auditoire avant d’annoncer l’évangile.</a:t>
            </a:r>
          </a:p>
          <a:p>
            <a:pPr marL="342900" indent="-342900">
              <a:buFont typeface="Arial" panose="020B0604020202020204" pitchFamily="34" charset="0"/>
              <a:buChar char="•"/>
            </a:pPr>
            <a:r>
              <a:rPr lang="fr-FR" sz="2000" dirty="0"/>
              <a:t>Les gens sont ainsi plus disposés à écouter quand ils sentent un lien commun.</a:t>
            </a:r>
          </a:p>
          <a:p>
            <a:endParaRPr lang="fr-FR" sz="2400" dirty="0"/>
          </a:p>
        </p:txBody>
      </p:sp>
      <p:sp>
        <p:nvSpPr>
          <p:cNvPr id="10" name="Rectangle 9">
            <a:extLst>
              <a:ext uri="{FF2B5EF4-FFF2-40B4-BE49-F238E27FC236}">
                <a16:creationId xmlns:a16="http://schemas.microsoft.com/office/drawing/2014/main" id="{AF5DA17D-5F94-5355-C42F-5721E3EC233B}"/>
              </a:ext>
            </a:extLst>
          </p:cNvPr>
          <p:cNvSpPr/>
          <p:nvPr/>
        </p:nvSpPr>
        <p:spPr>
          <a:xfrm>
            <a:off x="10520625" y="6179736"/>
            <a:ext cx="1296238" cy="492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1BEF338F-092C-5502-1A33-BC5984CA8476}"/>
              </a:ext>
            </a:extLst>
          </p:cNvPr>
          <p:cNvCxnSpPr>
            <a:cxnSpLocks/>
          </p:cNvCxnSpPr>
          <p:nvPr/>
        </p:nvCxnSpPr>
        <p:spPr>
          <a:xfrm flipV="1">
            <a:off x="4185912" y="1054027"/>
            <a:ext cx="0" cy="465343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FCEED3C6-553E-5713-B441-7F1AA369614B}"/>
              </a:ext>
            </a:extLst>
          </p:cNvPr>
          <p:cNvCxnSpPr>
            <a:cxnSpLocks/>
          </p:cNvCxnSpPr>
          <p:nvPr/>
        </p:nvCxnSpPr>
        <p:spPr>
          <a:xfrm flipV="1">
            <a:off x="7855266" y="1036248"/>
            <a:ext cx="0" cy="4653437"/>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74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7" grpId="0" build="p"/>
      <p:bldP spid="8" grpId="0" uiExpand="1" build="p"/>
      <p:bldP spid="9"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2138F6-71EB-A542-7E27-D1522E291C9A}"/>
              </a:ext>
            </a:extLst>
          </p:cNvPr>
          <p:cNvSpPr>
            <a:spLocks noGrp="1"/>
          </p:cNvSpPr>
          <p:nvPr>
            <p:ph type="title"/>
          </p:nvPr>
        </p:nvSpPr>
        <p:spPr>
          <a:xfrm>
            <a:off x="110607" y="280012"/>
            <a:ext cx="8853486" cy="906869"/>
          </a:xfrm>
        </p:spPr>
        <p:txBody>
          <a:bodyPr/>
          <a:lstStyle/>
          <a:p>
            <a:r>
              <a:rPr lang="fr-FR" sz="4400" b="1" dirty="0"/>
              <a:t>II – La vue</a:t>
            </a:r>
          </a:p>
        </p:txBody>
      </p:sp>
      <p:sp>
        <p:nvSpPr>
          <p:cNvPr id="3" name="Espace réservé du numéro de diapositive 2">
            <a:extLst>
              <a:ext uri="{FF2B5EF4-FFF2-40B4-BE49-F238E27FC236}">
                <a16:creationId xmlns:a16="http://schemas.microsoft.com/office/drawing/2014/main" id="{B6557DD2-FA6E-C511-4E14-C7D46536FC09}"/>
              </a:ext>
            </a:extLst>
          </p:cNvPr>
          <p:cNvSpPr>
            <a:spLocks noGrp="1"/>
          </p:cNvSpPr>
          <p:nvPr>
            <p:ph type="sldNum" sz="quarter" idx="12"/>
          </p:nvPr>
        </p:nvSpPr>
        <p:spPr>
          <a:xfrm>
            <a:off x="11818845" y="6510896"/>
            <a:ext cx="373155" cy="364331"/>
          </a:xfrm>
        </p:spPr>
        <p:txBody>
          <a:bodyPr/>
          <a:lstStyle/>
          <a:p>
            <a:fld id="{B4E73946-9152-2148-B286-BEF1B04A8193}" type="slidenum">
              <a:rPr lang="en-US" smtClean="0"/>
              <a:t>4</a:t>
            </a:fld>
            <a:endParaRPr lang="en-US"/>
          </a:p>
        </p:txBody>
      </p:sp>
      <p:sp>
        <p:nvSpPr>
          <p:cNvPr id="4" name="Espace réservé du texte 3">
            <a:extLst>
              <a:ext uri="{FF2B5EF4-FFF2-40B4-BE49-F238E27FC236}">
                <a16:creationId xmlns:a16="http://schemas.microsoft.com/office/drawing/2014/main" id="{F82E3AD4-C104-37B5-D124-F4EF5C85694F}"/>
              </a:ext>
            </a:extLst>
          </p:cNvPr>
          <p:cNvSpPr>
            <a:spLocks noGrp="1"/>
          </p:cNvSpPr>
          <p:nvPr>
            <p:ph type="body" sz="quarter" idx="13"/>
          </p:nvPr>
        </p:nvSpPr>
        <p:spPr>
          <a:xfrm>
            <a:off x="359804" y="1696720"/>
            <a:ext cx="4011152" cy="3980443"/>
          </a:xfrm>
        </p:spPr>
        <p:txBody>
          <a:bodyPr>
            <a:normAutofit/>
          </a:bodyPr>
          <a:lstStyle/>
          <a:p>
            <a:pPr marL="342900" indent="-342900">
              <a:buFont typeface="Arial" panose="020B0604020202020204" pitchFamily="34" charset="0"/>
              <a:buChar char="•"/>
            </a:pPr>
            <a:r>
              <a:rPr lang="fr-FR" sz="2000" dirty="0"/>
              <a:t>La première réalité du témoin se passe au niveau de la vision.</a:t>
            </a:r>
          </a:p>
          <a:p>
            <a:pPr marL="342900" indent="-342900">
              <a:buFont typeface="Arial" panose="020B0604020202020204" pitchFamily="34" charset="0"/>
              <a:buChar char="•"/>
            </a:pPr>
            <a:r>
              <a:rPr lang="fr-FR" sz="2000" dirty="0"/>
              <a:t>Il s’agit d’abord de constater, de comprendre ce qui se passe, de prendre conscience des enjeux.</a:t>
            </a:r>
          </a:p>
          <a:p>
            <a:pPr marL="342900" indent="-342900">
              <a:buFont typeface="Arial" panose="020B0604020202020204" pitchFamily="34" charset="0"/>
              <a:buChar char="•"/>
            </a:pPr>
            <a:r>
              <a:rPr lang="fr-FR" sz="2000" dirty="0"/>
              <a:t>Si le témoin en reste à ce niveau de la réalité, il sera un témoin passif, un simple spectateur, observateur dépourvu.</a:t>
            </a:r>
          </a:p>
        </p:txBody>
      </p:sp>
      <p:sp>
        <p:nvSpPr>
          <p:cNvPr id="5" name="Espace réservé du texte 4">
            <a:extLst>
              <a:ext uri="{FF2B5EF4-FFF2-40B4-BE49-F238E27FC236}">
                <a16:creationId xmlns:a16="http://schemas.microsoft.com/office/drawing/2014/main" id="{72C37415-2128-0BFC-5F81-E4CD527A99B2}"/>
              </a:ext>
            </a:extLst>
          </p:cNvPr>
          <p:cNvSpPr>
            <a:spLocks noGrp="1"/>
          </p:cNvSpPr>
          <p:nvPr>
            <p:ph type="body" sz="quarter" idx="14"/>
          </p:nvPr>
        </p:nvSpPr>
        <p:spPr>
          <a:xfrm>
            <a:off x="359803" y="1089749"/>
            <a:ext cx="3749685" cy="465081"/>
          </a:xfrm>
        </p:spPr>
        <p:txBody>
          <a:bodyPr>
            <a:normAutofit/>
          </a:bodyPr>
          <a:lstStyle/>
          <a:p>
            <a:r>
              <a:rPr lang="fr-FR" sz="2400" b="1" dirty="0"/>
              <a:t>Ce que tu as vu</a:t>
            </a:r>
          </a:p>
        </p:txBody>
      </p:sp>
      <p:sp>
        <p:nvSpPr>
          <p:cNvPr id="6" name="Espace réservé du texte 5">
            <a:extLst>
              <a:ext uri="{FF2B5EF4-FFF2-40B4-BE49-F238E27FC236}">
                <a16:creationId xmlns:a16="http://schemas.microsoft.com/office/drawing/2014/main" id="{60DB8AE4-8F2A-F02B-59FA-D0966F3F0D3C}"/>
              </a:ext>
            </a:extLst>
          </p:cNvPr>
          <p:cNvSpPr>
            <a:spLocks noGrp="1"/>
          </p:cNvSpPr>
          <p:nvPr>
            <p:ph type="body" sz="quarter" idx="16"/>
          </p:nvPr>
        </p:nvSpPr>
        <p:spPr>
          <a:xfrm>
            <a:off x="4445924" y="992879"/>
            <a:ext cx="5160953" cy="561951"/>
          </a:xfrm>
        </p:spPr>
        <p:txBody>
          <a:bodyPr>
            <a:noAutofit/>
          </a:bodyPr>
          <a:lstStyle/>
          <a:p>
            <a:r>
              <a:rPr lang="fr-FR" sz="2400" b="1" dirty="0"/>
              <a:t> Rendre compte</a:t>
            </a:r>
          </a:p>
        </p:txBody>
      </p:sp>
      <p:sp>
        <p:nvSpPr>
          <p:cNvPr id="7" name="Espace réservé du texte 6">
            <a:extLst>
              <a:ext uri="{FF2B5EF4-FFF2-40B4-BE49-F238E27FC236}">
                <a16:creationId xmlns:a16="http://schemas.microsoft.com/office/drawing/2014/main" id="{572CF837-786D-D837-AE92-BC107BB0B5C9}"/>
              </a:ext>
            </a:extLst>
          </p:cNvPr>
          <p:cNvSpPr>
            <a:spLocks noGrp="1"/>
          </p:cNvSpPr>
          <p:nvPr>
            <p:ph type="body" sz="quarter" idx="17"/>
          </p:nvPr>
        </p:nvSpPr>
        <p:spPr>
          <a:xfrm>
            <a:off x="4537350" y="1696720"/>
            <a:ext cx="4353033" cy="3807018"/>
          </a:xfrm>
        </p:spPr>
        <p:txBody>
          <a:bodyPr>
            <a:noAutofit/>
          </a:bodyPr>
          <a:lstStyle/>
          <a:p>
            <a:pPr marL="342900" indent="-342900">
              <a:buFont typeface="Arial" panose="020B0604020202020204" pitchFamily="34" charset="0"/>
              <a:buChar char="•"/>
            </a:pPr>
            <a:r>
              <a:rPr lang="fr-FR" sz="2000" dirty="0"/>
              <a:t>La deuxième étape, c’est de raconter et  mettre des mots sur son expérience, son cheminement avec le Seigneur, des paroles sur ce qui a été observé et vu.</a:t>
            </a:r>
          </a:p>
          <a:p>
            <a:pPr marL="342900" indent="-342900">
              <a:buFont typeface="Arial" panose="020B0604020202020204" pitchFamily="34" charset="0"/>
              <a:buChar char="•"/>
            </a:pPr>
            <a:r>
              <a:rPr lang="fr-FR" sz="2000" b="1" dirty="0"/>
              <a:t>Le témoin  devient ainsi actif</a:t>
            </a:r>
            <a:r>
              <a:rPr lang="fr-FR" sz="2000" dirty="0"/>
              <a:t>.</a:t>
            </a:r>
          </a:p>
          <a:p>
            <a:pPr marL="342900" indent="-342900">
              <a:buFont typeface="Arial" panose="020B0604020202020204" pitchFamily="34" charset="0"/>
              <a:buChar char="•"/>
            </a:pPr>
            <a:r>
              <a:rPr lang="fr-FR" sz="2000" dirty="0"/>
              <a:t>Être témoins c’est donc passer du constat, de l’observation, à l’action ! </a:t>
            </a:r>
          </a:p>
        </p:txBody>
      </p:sp>
      <p:sp>
        <p:nvSpPr>
          <p:cNvPr id="8" name="Rectangle 7">
            <a:extLst>
              <a:ext uri="{FF2B5EF4-FFF2-40B4-BE49-F238E27FC236}">
                <a16:creationId xmlns:a16="http://schemas.microsoft.com/office/drawing/2014/main" id="{5C4EB881-706E-6188-51AE-3FECDAE3ABB4}"/>
              </a:ext>
            </a:extLst>
          </p:cNvPr>
          <p:cNvSpPr/>
          <p:nvPr/>
        </p:nvSpPr>
        <p:spPr>
          <a:xfrm>
            <a:off x="10520625" y="6179736"/>
            <a:ext cx="1296238" cy="492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droit 9">
            <a:extLst>
              <a:ext uri="{FF2B5EF4-FFF2-40B4-BE49-F238E27FC236}">
                <a16:creationId xmlns:a16="http://schemas.microsoft.com/office/drawing/2014/main" id="{FC91B9AF-D67C-B31E-E4C2-D66E11254FEB}"/>
              </a:ext>
            </a:extLst>
          </p:cNvPr>
          <p:cNvCxnSpPr>
            <a:cxnSpLocks/>
          </p:cNvCxnSpPr>
          <p:nvPr/>
        </p:nvCxnSpPr>
        <p:spPr>
          <a:xfrm flipV="1">
            <a:off x="4409432" y="1186881"/>
            <a:ext cx="0" cy="4550366"/>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F234D3F-383B-1839-68FE-000D6137C796}"/>
              </a:ext>
            </a:extLst>
          </p:cNvPr>
          <p:cNvSpPr txBox="1"/>
          <p:nvPr/>
        </p:nvSpPr>
        <p:spPr>
          <a:xfrm>
            <a:off x="359804" y="4544830"/>
            <a:ext cx="4011155" cy="1938992"/>
          </a:xfrm>
          <a:prstGeom prst="rect">
            <a:avLst/>
          </a:prstGeom>
          <a:solidFill>
            <a:schemeClr val="accent5">
              <a:lumMod val="20000"/>
              <a:lumOff val="80000"/>
            </a:schemeClr>
          </a:solidFill>
        </p:spPr>
        <p:txBody>
          <a:bodyPr wrap="square" rtlCol="0">
            <a:spAutoFit/>
          </a:bodyPr>
          <a:lstStyle/>
          <a:p>
            <a:r>
              <a:rPr lang="fr-FR" sz="2000" dirty="0"/>
              <a:t>Enfin, frères et sœurs, priez pour nous. Demandez que la parole du Seigneur se répande rapidement et qu’on l’honore partout, comme on le fait chez vous. '</a:t>
            </a:r>
          </a:p>
          <a:p>
            <a:r>
              <a:rPr lang="fr-FR" sz="2000" dirty="0"/>
              <a:t>2 Thessaloniciens 3:1</a:t>
            </a:r>
          </a:p>
        </p:txBody>
      </p:sp>
      <p:sp>
        <p:nvSpPr>
          <p:cNvPr id="13" name="ZoneTexte 12">
            <a:extLst>
              <a:ext uri="{FF2B5EF4-FFF2-40B4-BE49-F238E27FC236}">
                <a16:creationId xmlns:a16="http://schemas.microsoft.com/office/drawing/2014/main" id="{F3CEC368-ABF1-6B3A-AADF-31843D0AA2F7}"/>
              </a:ext>
            </a:extLst>
          </p:cNvPr>
          <p:cNvSpPr txBox="1"/>
          <p:nvPr/>
        </p:nvSpPr>
        <p:spPr>
          <a:xfrm>
            <a:off x="4537350" y="4366010"/>
            <a:ext cx="5387928" cy="1938992"/>
          </a:xfrm>
          <a:prstGeom prst="rect">
            <a:avLst/>
          </a:prstGeom>
          <a:solidFill>
            <a:schemeClr val="accent5">
              <a:lumMod val="20000"/>
              <a:lumOff val="80000"/>
            </a:schemeClr>
          </a:solidFill>
        </p:spPr>
        <p:txBody>
          <a:bodyPr wrap="square" rtlCol="0">
            <a:spAutoFit/>
          </a:bodyPr>
          <a:lstStyle/>
          <a:p>
            <a:r>
              <a:rPr lang="fr-FR" sz="2000" dirty="0"/>
              <a:t>Ensuite, il répond aux disciples de Jean : « Allez raconter à Jean ce que vous avez vu et entendu : les aveugles voient clair, les boiteux marchent bien, les lépreux sont guéris, les sourds entendent, les morts se réveillent, les pauvres reçoivent la Bonne Nouvelle.(Luc 7:21-22)</a:t>
            </a:r>
          </a:p>
        </p:txBody>
      </p:sp>
      <p:sp>
        <p:nvSpPr>
          <p:cNvPr id="14" name="Espace réservé pour une image  13">
            <a:extLst>
              <a:ext uri="{FF2B5EF4-FFF2-40B4-BE49-F238E27FC236}">
                <a16:creationId xmlns:a16="http://schemas.microsoft.com/office/drawing/2014/main" id="{F7E581DF-4259-44C9-C427-335FE2CB6CF8}"/>
              </a:ext>
            </a:extLst>
          </p:cNvPr>
          <p:cNvSpPr>
            <a:spLocks noGrp="1"/>
          </p:cNvSpPr>
          <p:nvPr>
            <p:ph type="pic" sz="quarter" idx="18"/>
          </p:nvPr>
        </p:nvSpPr>
        <p:spPr>
          <a:xfrm>
            <a:off x="9871410" y="-113196"/>
            <a:ext cx="2320586" cy="2916686"/>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lstStyle/>
          <a:p>
            <a:endParaRPr lang="fr-FR" dirty="0"/>
          </a:p>
        </p:txBody>
      </p:sp>
    </p:spTree>
    <p:extLst>
      <p:ext uri="{BB962C8B-B14F-4D97-AF65-F5344CB8AC3E}">
        <p14:creationId xmlns:p14="http://schemas.microsoft.com/office/powerpoint/2010/main" val="152254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6" grpId="0" build="p"/>
      <p:bldP spid="7" grpId="0" build="p"/>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175EDF-6B52-6E55-16E2-08CA5DE158FA}"/>
              </a:ext>
            </a:extLst>
          </p:cNvPr>
          <p:cNvSpPr>
            <a:spLocks noGrp="1"/>
          </p:cNvSpPr>
          <p:nvPr>
            <p:ph type="title"/>
          </p:nvPr>
        </p:nvSpPr>
        <p:spPr>
          <a:xfrm>
            <a:off x="136256" y="238389"/>
            <a:ext cx="12192000" cy="923924"/>
          </a:xfrm>
        </p:spPr>
        <p:txBody>
          <a:bodyPr/>
          <a:lstStyle/>
          <a:p>
            <a:r>
              <a:rPr lang="fr-FR" sz="4400" b="1" dirty="0"/>
              <a:t>III – L'ouïe </a:t>
            </a:r>
          </a:p>
        </p:txBody>
      </p:sp>
      <p:sp>
        <p:nvSpPr>
          <p:cNvPr id="3" name="Espace réservé du numéro de diapositive 2">
            <a:extLst>
              <a:ext uri="{FF2B5EF4-FFF2-40B4-BE49-F238E27FC236}">
                <a16:creationId xmlns:a16="http://schemas.microsoft.com/office/drawing/2014/main" id="{CB003054-CEF4-7953-D287-9EAEB74BE290}"/>
              </a:ext>
            </a:extLst>
          </p:cNvPr>
          <p:cNvSpPr>
            <a:spLocks noGrp="1"/>
          </p:cNvSpPr>
          <p:nvPr>
            <p:ph type="sldNum" sz="quarter" idx="12"/>
          </p:nvPr>
        </p:nvSpPr>
        <p:spPr>
          <a:xfrm>
            <a:off x="11816863" y="6493669"/>
            <a:ext cx="373155" cy="364331"/>
          </a:xfrm>
        </p:spPr>
        <p:txBody>
          <a:bodyPr/>
          <a:lstStyle/>
          <a:p>
            <a:fld id="{B4E73946-9152-2148-B286-BEF1B04A8193}" type="slidenum">
              <a:rPr lang="en-US" smtClean="0"/>
              <a:t>5</a:t>
            </a:fld>
            <a:endParaRPr lang="en-US" dirty="0"/>
          </a:p>
        </p:txBody>
      </p:sp>
      <p:sp>
        <p:nvSpPr>
          <p:cNvPr id="4" name="Espace réservé du texte 3">
            <a:extLst>
              <a:ext uri="{FF2B5EF4-FFF2-40B4-BE49-F238E27FC236}">
                <a16:creationId xmlns:a16="http://schemas.microsoft.com/office/drawing/2014/main" id="{6FE2B1FE-BE4B-F420-B634-D683D506ED44}"/>
              </a:ext>
            </a:extLst>
          </p:cNvPr>
          <p:cNvSpPr>
            <a:spLocks noGrp="1"/>
          </p:cNvSpPr>
          <p:nvPr>
            <p:ph type="body" sz="quarter" idx="13"/>
          </p:nvPr>
        </p:nvSpPr>
        <p:spPr>
          <a:xfrm>
            <a:off x="136255" y="1512124"/>
            <a:ext cx="5147879" cy="3833752"/>
          </a:xfrm>
        </p:spPr>
        <p:txBody>
          <a:bodyPr>
            <a:normAutofit/>
          </a:bodyPr>
          <a:lstStyle/>
          <a:p>
            <a:pPr marL="342900" indent="-342900">
              <a:buFont typeface="Arial" panose="020B0604020202020204" pitchFamily="34" charset="0"/>
              <a:buChar char="•"/>
            </a:pPr>
            <a:r>
              <a:rPr lang="fr-FR" sz="2000" dirty="0"/>
              <a:t>Dès les premiers moments de sa vie avec Jésus, Saul apprenait la dépendance car il est conduit à Damas par la main, comme un enfant, par ceux qui l’accompagnent. Il ne peut plus compter sur lui-même.</a:t>
            </a:r>
          </a:p>
          <a:p>
            <a:pPr marL="342900" indent="-342900">
              <a:buFont typeface="Arial" panose="020B0604020202020204" pitchFamily="34" charset="0"/>
              <a:buChar char="•"/>
            </a:pPr>
            <a:r>
              <a:rPr lang="fr-FR" sz="2000" dirty="0"/>
              <a:t>Ainsi, tout témoin doit avant tout apprendre à écouter Dieu par le biais de sa parole.</a:t>
            </a:r>
          </a:p>
          <a:p>
            <a:pPr marL="342900" indent="-342900">
              <a:buFont typeface="Arial" panose="020B0604020202020204" pitchFamily="34" charset="0"/>
              <a:buChar char="•"/>
            </a:pPr>
            <a:r>
              <a:rPr lang="fr-FR" sz="2000" dirty="0"/>
              <a:t>Sans écoute attentive et assidue de Dieu, notre témoignage sera fade dilué des sentiments humains. </a:t>
            </a:r>
          </a:p>
        </p:txBody>
      </p:sp>
      <p:sp>
        <p:nvSpPr>
          <p:cNvPr id="5" name="Espace réservé du texte 4">
            <a:extLst>
              <a:ext uri="{FF2B5EF4-FFF2-40B4-BE49-F238E27FC236}">
                <a16:creationId xmlns:a16="http://schemas.microsoft.com/office/drawing/2014/main" id="{4B75CBDA-B39B-13CC-7175-F64FA93EB510}"/>
              </a:ext>
            </a:extLst>
          </p:cNvPr>
          <p:cNvSpPr>
            <a:spLocks noGrp="1"/>
          </p:cNvSpPr>
          <p:nvPr>
            <p:ph type="body" sz="quarter" idx="14"/>
          </p:nvPr>
        </p:nvSpPr>
        <p:spPr>
          <a:xfrm>
            <a:off x="136256" y="767617"/>
            <a:ext cx="3599813" cy="669684"/>
          </a:xfrm>
        </p:spPr>
        <p:txBody>
          <a:bodyPr>
            <a:normAutofit/>
          </a:bodyPr>
          <a:lstStyle/>
          <a:p>
            <a:r>
              <a:rPr lang="fr-FR" sz="2400" b="1" dirty="0"/>
              <a:t>Ce que tu as entendu</a:t>
            </a:r>
          </a:p>
        </p:txBody>
      </p:sp>
      <p:sp>
        <p:nvSpPr>
          <p:cNvPr id="6" name="Espace réservé du texte 5">
            <a:extLst>
              <a:ext uri="{FF2B5EF4-FFF2-40B4-BE49-F238E27FC236}">
                <a16:creationId xmlns:a16="http://schemas.microsoft.com/office/drawing/2014/main" id="{AECFBA60-1C49-A9BF-F6D6-8E3390E678DD}"/>
              </a:ext>
            </a:extLst>
          </p:cNvPr>
          <p:cNvSpPr>
            <a:spLocks noGrp="1"/>
          </p:cNvSpPr>
          <p:nvPr>
            <p:ph type="body" sz="quarter" idx="15"/>
          </p:nvPr>
        </p:nvSpPr>
        <p:spPr>
          <a:xfrm>
            <a:off x="5208932" y="887325"/>
            <a:ext cx="3488373" cy="549976"/>
          </a:xfrm>
        </p:spPr>
        <p:txBody>
          <a:bodyPr>
            <a:normAutofit/>
          </a:bodyPr>
          <a:lstStyle/>
          <a:p>
            <a:r>
              <a:rPr lang="fr-FR" sz="2400" b="1" dirty="0"/>
              <a:t>Confie-le</a:t>
            </a:r>
          </a:p>
        </p:txBody>
      </p:sp>
      <p:sp>
        <p:nvSpPr>
          <p:cNvPr id="8" name="Espace réservé du texte 7">
            <a:extLst>
              <a:ext uri="{FF2B5EF4-FFF2-40B4-BE49-F238E27FC236}">
                <a16:creationId xmlns:a16="http://schemas.microsoft.com/office/drawing/2014/main" id="{A2A65DB9-8F3C-5E01-44DA-6D342EF28773}"/>
              </a:ext>
            </a:extLst>
          </p:cNvPr>
          <p:cNvSpPr>
            <a:spLocks noGrp="1"/>
          </p:cNvSpPr>
          <p:nvPr>
            <p:ph type="body" sz="quarter" idx="17"/>
          </p:nvPr>
        </p:nvSpPr>
        <p:spPr>
          <a:xfrm>
            <a:off x="5215190" y="1512125"/>
            <a:ext cx="3768979" cy="2928642"/>
          </a:xfrm>
        </p:spPr>
        <p:txBody>
          <a:bodyPr>
            <a:noAutofit/>
          </a:bodyPr>
          <a:lstStyle/>
          <a:p>
            <a:pPr marL="342900" indent="-342900">
              <a:buFont typeface="Arial" panose="020B0604020202020204" pitchFamily="34" charset="0"/>
              <a:buChar char="•"/>
            </a:pPr>
            <a:r>
              <a:rPr lang="fr-FR" sz="2000" dirty="0"/>
              <a:t>Paul est appelé, à confier ce message qu’il a entendu à tous les hommes.</a:t>
            </a:r>
          </a:p>
          <a:p>
            <a:pPr marL="342900" indent="-342900">
              <a:buFont typeface="Arial" panose="020B0604020202020204" pitchFamily="34" charset="0"/>
              <a:buChar char="•"/>
            </a:pPr>
            <a:r>
              <a:rPr lang="fr-FR" sz="2000" dirty="0"/>
              <a:t>Il connait la volonté de Dieu, qui lui a été réveillé. Dieu veut que tous les hommes soient sauvés. (1Tim 2.4)</a:t>
            </a:r>
          </a:p>
          <a:p>
            <a:pPr marL="342900" indent="-342900">
              <a:buFont typeface="Arial" panose="020B0604020202020204" pitchFamily="34" charset="0"/>
              <a:buChar char="•"/>
            </a:pPr>
            <a:r>
              <a:rPr lang="fr-FR" sz="2000" dirty="0"/>
              <a:t>Dieu lui a choisi pour confier une mission: annoncer l’Evangile !</a:t>
            </a:r>
          </a:p>
        </p:txBody>
      </p:sp>
      <p:sp>
        <p:nvSpPr>
          <p:cNvPr id="9" name="Espace réservé du texte 8">
            <a:extLst>
              <a:ext uri="{FF2B5EF4-FFF2-40B4-BE49-F238E27FC236}">
                <a16:creationId xmlns:a16="http://schemas.microsoft.com/office/drawing/2014/main" id="{5BFFFBAB-CBB4-2966-7CF0-E1DC45C384BB}"/>
              </a:ext>
            </a:extLst>
          </p:cNvPr>
          <p:cNvSpPr>
            <a:spLocks noGrp="1"/>
          </p:cNvSpPr>
          <p:nvPr>
            <p:ph type="body" sz="quarter" idx="18"/>
          </p:nvPr>
        </p:nvSpPr>
        <p:spPr>
          <a:xfrm>
            <a:off x="9074438" y="100484"/>
            <a:ext cx="3115580" cy="5246054"/>
          </a:xfrm>
          <a:blipFill dpi="0"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p:spPr>
        <p:txBody>
          <a:bodyPr>
            <a:normAutofit/>
          </a:bodyPr>
          <a:lstStyle/>
          <a:p>
            <a:r>
              <a:rPr lang="fr-FR" sz="2000" b="1" dirty="0"/>
              <a:t>L’oreille du disciple</a:t>
            </a:r>
          </a:p>
        </p:txBody>
      </p:sp>
      <p:sp>
        <p:nvSpPr>
          <p:cNvPr id="10" name="Rectangle 9">
            <a:extLst>
              <a:ext uri="{FF2B5EF4-FFF2-40B4-BE49-F238E27FC236}">
                <a16:creationId xmlns:a16="http://schemas.microsoft.com/office/drawing/2014/main" id="{547A2BBF-723F-12D4-31C1-A443A130C31A}"/>
              </a:ext>
            </a:extLst>
          </p:cNvPr>
          <p:cNvSpPr/>
          <p:nvPr/>
        </p:nvSpPr>
        <p:spPr>
          <a:xfrm>
            <a:off x="10520625" y="6179736"/>
            <a:ext cx="1296238" cy="492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10">
            <a:extLst>
              <a:ext uri="{FF2B5EF4-FFF2-40B4-BE49-F238E27FC236}">
                <a16:creationId xmlns:a16="http://schemas.microsoft.com/office/drawing/2014/main" id="{2544FA23-06AE-A875-3671-917492FB58F7}"/>
              </a:ext>
            </a:extLst>
          </p:cNvPr>
          <p:cNvCxnSpPr>
            <a:cxnSpLocks/>
          </p:cNvCxnSpPr>
          <p:nvPr/>
        </p:nvCxnSpPr>
        <p:spPr>
          <a:xfrm flipV="1">
            <a:off x="5208932" y="1102459"/>
            <a:ext cx="0" cy="539121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D4CAACFA-E698-52D7-44EA-26AA2B36EB97}"/>
              </a:ext>
            </a:extLst>
          </p:cNvPr>
          <p:cNvSpPr txBox="1"/>
          <p:nvPr/>
        </p:nvSpPr>
        <p:spPr>
          <a:xfrm>
            <a:off x="177652" y="4610038"/>
            <a:ext cx="4956072" cy="1754326"/>
          </a:xfrm>
          <a:prstGeom prst="rect">
            <a:avLst/>
          </a:prstGeom>
          <a:solidFill>
            <a:schemeClr val="accent5">
              <a:lumMod val="20000"/>
              <a:lumOff val="80000"/>
            </a:schemeClr>
          </a:solidFill>
        </p:spPr>
        <p:txBody>
          <a:bodyPr wrap="square" rtlCol="0">
            <a:spAutoFit/>
          </a:bodyPr>
          <a:lstStyle/>
          <a:p>
            <a:r>
              <a:rPr lang="fr-FR" dirty="0"/>
              <a:t>« Le Seigneur Dieu m’enseigne ce que je dois dire pour encourager celui qui n’a plus de force. Chaque matin, il me réveille pour que j’écoute comme un bon disciple . Le Seigneur Dieu m’ouvre l’oreille, et je ne résiste pas, je ne recule pas. »</a:t>
            </a:r>
          </a:p>
          <a:p>
            <a:r>
              <a:rPr lang="fr-FR" dirty="0"/>
              <a:t>Ésaïe 50:4-5</a:t>
            </a:r>
          </a:p>
        </p:txBody>
      </p:sp>
      <p:sp>
        <p:nvSpPr>
          <p:cNvPr id="16" name="ZoneTexte 15">
            <a:extLst>
              <a:ext uri="{FF2B5EF4-FFF2-40B4-BE49-F238E27FC236}">
                <a16:creationId xmlns:a16="http://schemas.microsoft.com/office/drawing/2014/main" id="{6A3E8DD0-5553-8C2A-A187-12EBC4761E8C}"/>
              </a:ext>
            </a:extLst>
          </p:cNvPr>
          <p:cNvSpPr txBox="1"/>
          <p:nvPr/>
        </p:nvSpPr>
        <p:spPr>
          <a:xfrm>
            <a:off x="5284141" y="4606869"/>
            <a:ext cx="4087237" cy="1754326"/>
          </a:xfrm>
          <a:prstGeom prst="rect">
            <a:avLst/>
          </a:prstGeom>
          <a:solidFill>
            <a:schemeClr val="accent5">
              <a:lumMod val="20000"/>
              <a:lumOff val="80000"/>
            </a:schemeClr>
          </a:solidFill>
        </p:spPr>
        <p:txBody>
          <a:bodyPr wrap="square" rtlCol="0">
            <a:spAutoFit/>
          </a:bodyPr>
          <a:lstStyle/>
          <a:p>
            <a:r>
              <a:rPr lang="fr-FR" dirty="0"/>
              <a:t>Ce n’est pas vous qui m’avez choisi, misa c’est moi qui vous ai choisis. Je vous ai envoyés produire des fruits, et des fruits qui durent. Ainsi, mon Père vous donnera tout ce que vous lui demanderez en mon nom. Jean 15:16</a:t>
            </a:r>
          </a:p>
        </p:txBody>
      </p:sp>
    </p:spTree>
    <p:extLst>
      <p:ext uri="{BB962C8B-B14F-4D97-AF65-F5344CB8AC3E}">
        <p14:creationId xmlns:p14="http://schemas.microsoft.com/office/powerpoint/2010/main" val="384124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6" grpId="0" build="p"/>
      <p:bldP spid="8" grpId="0" build="p"/>
      <p:bldP spid="12"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1DB0A3-715C-EEC6-BB74-208DDC35D9A4}"/>
              </a:ext>
            </a:extLst>
          </p:cNvPr>
          <p:cNvSpPr>
            <a:spLocks noGrp="1"/>
          </p:cNvSpPr>
          <p:nvPr>
            <p:ph type="title"/>
          </p:nvPr>
        </p:nvSpPr>
        <p:spPr>
          <a:xfrm>
            <a:off x="192526" y="283513"/>
            <a:ext cx="11987443" cy="898902"/>
          </a:xfrm>
        </p:spPr>
        <p:txBody>
          <a:bodyPr/>
          <a:lstStyle/>
          <a:p>
            <a:r>
              <a:rPr lang="fr-FR" sz="4400" b="1" dirty="0"/>
              <a:t>IV –La marche</a:t>
            </a:r>
          </a:p>
        </p:txBody>
      </p:sp>
      <p:sp>
        <p:nvSpPr>
          <p:cNvPr id="3" name="Espace réservé du numéro de diapositive 2">
            <a:extLst>
              <a:ext uri="{FF2B5EF4-FFF2-40B4-BE49-F238E27FC236}">
                <a16:creationId xmlns:a16="http://schemas.microsoft.com/office/drawing/2014/main" id="{11EEFB79-55A3-C6E6-15C6-87013F89B3CD}"/>
              </a:ext>
            </a:extLst>
          </p:cNvPr>
          <p:cNvSpPr>
            <a:spLocks noGrp="1"/>
          </p:cNvSpPr>
          <p:nvPr>
            <p:ph type="sldNum" sz="quarter" idx="12"/>
          </p:nvPr>
        </p:nvSpPr>
        <p:spPr>
          <a:xfrm>
            <a:off x="11806815" y="6493669"/>
            <a:ext cx="373155" cy="364331"/>
          </a:xfrm>
        </p:spPr>
        <p:txBody>
          <a:bodyPr/>
          <a:lstStyle/>
          <a:p>
            <a:fld id="{B4E73946-9152-2148-B286-BEF1B04A8193}" type="slidenum">
              <a:rPr lang="en-US" smtClean="0"/>
              <a:t>6</a:t>
            </a:fld>
            <a:endParaRPr lang="en-US"/>
          </a:p>
        </p:txBody>
      </p:sp>
      <p:sp>
        <p:nvSpPr>
          <p:cNvPr id="4" name="Espace réservé du texte 3">
            <a:extLst>
              <a:ext uri="{FF2B5EF4-FFF2-40B4-BE49-F238E27FC236}">
                <a16:creationId xmlns:a16="http://schemas.microsoft.com/office/drawing/2014/main" id="{7CF0978A-4928-CDAE-54AC-DBD1845E23D3}"/>
              </a:ext>
            </a:extLst>
          </p:cNvPr>
          <p:cNvSpPr>
            <a:spLocks noGrp="1"/>
          </p:cNvSpPr>
          <p:nvPr>
            <p:ph type="body" sz="quarter" idx="13"/>
          </p:nvPr>
        </p:nvSpPr>
        <p:spPr>
          <a:xfrm>
            <a:off x="213360" y="1538366"/>
            <a:ext cx="5669274" cy="3980442"/>
          </a:xfrm>
        </p:spPr>
        <p:txBody>
          <a:bodyPr>
            <a:normAutofit/>
          </a:bodyPr>
          <a:lstStyle/>
          <a:p>
            <a:pPr marL="342900" indent="-342900">
              <a:buFont typeface="Arial" panose="020B0604020202020204" pitchFamily="34" charset="0"/>
              <a:buChar char="•"/>
            </a:pPr>
            <a:r>
              <a:rPr lang="fr-FR" sz="2000" dirty="0"/>
              <a:t>Allez implique une marche vers l’autre, pour les rencontrer dans leurs propres terrains.</a:t>
            </a:r>
          </a:p>
          <a:p>
            <a:pPr marL="342900" indent="-342900">
              <a:buFont typeface="Arial" panose="020B0604020202020204" pitchFamily="34" charset="0"/>
              <a:buChar char="•"/>
            </a:pPr>
            <a:r>
              <a:rPr lang="fr-FR" sz="2000" dirty="0"/>
              <a:t>Le témoin s’implique lui-même avec sa personnalité en payant de leur personne, car le Christ a payé sa vie.</a:t>
            </a:r>
          </a:p>
          <a:p>
            <a:pPr marL="342900" indent="-342900">
              <a:buFont typeface="Arial" panose="020B0604020202020204" pitchFamily="34" charset="0"/>
              <a:buChar char="•"/>
            </a:pPr>
            <a:r>
              <a:rPr lang="fr-FR" sz="2000" dirty="0"/>
              <a:t>Aller annoncer la mort et la résurrection du Christ qui nous ouvre le chemin de la vie et de la victoire sur la mort.</a:t>
            </a:r>
          </a:p>
          <a:p>
            <a:endParaRPr lang="fr-FR" sz="2000" dirty="0"/>
          </a:p>
          <a:p>
            <a:r>
              <a:rPr lang="fr-FR" sz="2000" dirty="0"/>
              <a:t> </a:t>
            </a:r>
          </a:p>
        </p:txBody>
      </p:sp>
      <p:sp>
        <p:nvSpPr>
          <p:cNvPr id="5" name="Espace réservé du texte 4">
            <a:extLst>
              <a:ext uri="{FF2B5EF4-FFF2-40B4-BE49-F238E27FC236}">
                <a16:creationId xmlns:a16="http://schemas.microsoft.com/office/drawing/2014/main" id="{99DF9F55-541F-FBAB-BEE0-BE69B5AB5125}"/>
              </a:ext>
            </a:extLst>
          </p:cNvPr>
          <p:cNvSpPr>
            <a:spLocks noGrp="1"/>
          </p:cNvSpPr>
          <p:nvPr>
            <p:ph type="body" sz="quarter" idx="14"/>
          </p:nvPr>
        </p:nvSpPr>
        <p:spPr>
          <a:xfrm>
            <a:off x="193039" y="1012805"/>
            <a:ext cx="5689595" cy="461665"/>
          </a:xfrm>
        </p:spPr>
        <p:txBody>
          <a:bodyPr>
            <a:noAutofit/>
          </a:bodyPr>
          <a:lstStyle/>
          <a:p>
            <a:r>
              <a:rPr lang="fr-FR" sz="2400" b="1" dirty="0"/>
              <a:t>Allez vers les autres</a:t>
            </a:r>
          </a:p>
        </p:txBody>
      </p:sp>
      <p:sp>
        <p:nvSpPr>
          <p:cNvPr id="9" name="ZoneTexte 8">
            <a:extLst>
              <a:ext uri="{FF2B5EF4-FFF2-40B4-BE49-F238E27FC236}">
                <a16:creationId xmlns:a16="http://schemas.microsoft.com/office/drawing/2014/main" id="{5B65135D-49EB-7A88-59E3-3EFE2CA1AB2C}"/>
              </a:ext>
            </a:extLst>
          </p:cNvPr>
          <p:cNvSpPr txBox="1"/>
          <p:nvPr/>
        </p:nvSpPr>
        <p:spPr>
          <a:xfrm>
            <a:off x="5935320" y="1448025"/>
            <a:ext cx="6256680" cy="4708981"/>
          </a:xfrm>
          <a:prstGeom prst="rect">
            <a:avLst/>
          </a:prstGeom>
          <a:noFill/>
        </p:spPr>
        <p:txBody>
          <a:bodyPr wrap="square">
            <a:spAutoFit/>
          </a:bodyPr>
          <a:lstStyle/>
          <a:p>
            <a:pPr marL="342900" indent="-342900">
              <a:buFont typeface="Arial" panose="020B0604020202020204" pitchFamily="34" charset="0"/>
              <a:buChar char="•"/>
            </a:pPr>
            <a:r>
              <a:rPr lang="fr-FR" sz="2000" dirty="0"/>
              <a:t>Témoigner sa foi c’est donc se mettre en marche vers les autres pour dire ce qui nous habite, parler de celui qui nous fait vivre.</a:t>
            </a:r>
          </a:p>
          <a:p>
            <a:pPr marL="342900" indent="-342900">
              <a:buFont typeface="Arial" panose="020B0604020202020204" pitchFamily="34" charset="0"/>
              <a:buChar char="•"/>
            </a:pPr>
            <a:r>
              <a:rPr lang="fr-FR" sz="2000" dirty="0"/>
              <a:t>Nous ne pouvons pas témoigner de notre foi sans être animé par l’amour pour ceux à qui l’on s’adresse et par le respect de leur liberté.</a:t>
            </a:r>
          </a:p>
          <a:p>
            <a:pPr marL="342900" indent="-342900">
              <a:buFont typeface="Arial" panose="020B0604020202020204" pitchFamily="34" charset="0"/>
              <a:buChar char="•"/>
            </a:pPr>
            <a:r>
              <a:rPr lang="fr-FR" sz="2000" dirty="0"/>
              <a:t>Cet amour ne doit pas nous empêcher de dire la vérité. Demeurant fidèle à ce que nous avons vu et entendu de Dieu (sa parole) sans la compromettre.</a:t>
            </a:r>
          </a:p>
          <a:p>
            <a:endParaRPr lang="fr-FR" sz="2000" dirty="0"/>
          </a:p>
          <a:p>
            <a:endParaRPr lang="fr-FR" sz="2000" dirty="0"/>
          </a:p>
          <a:p>
            <a:endParaRPr lang="fr-FR" sz="2000" dirty="0"/>
          </a:p>
          <a:p>
            <a:endParaRPr lang="fr-FR" sz="2000" dirty="0"/>
          </a:p>
          <a:p>
            <a:endParaRPr lang="fr-FR" sz="2000" dirty="0"/>
          </a:p>
          <a:p>
            <a:r>
              <a:rPr lang="fr-FR" sz="2000" dirty="0"/>
              <a:t>            </a:t>
            </a:r>
          </a:p>
        </p:txBody>
      </p:sp>
      <p:sp>
        <p:nvSpPr>
          <p:cNvPr id="11" name="ZoneTexte 10">
            <a:extLst>
              <a:ext uri="{FF2B5EF4-FFF2-40B4-BE49-F238E27FC236}">
                <a16:creationId xmlns:a16="http://schemas.microsoft.com/office/drawing/2014/main" id="{D26F929F-FFC3-5347-6FA3-6EBF59651961}"/>
              </a:ext>
            </a:extLst>
          </p:cNvPr>
          <p:cNvSpPr txBox="1"/>
          <p:nvPr/>
        </p:nvSpPr>
        <p:spPr>
          <a:xfrm>
            <a:off x="6085836" y="986360"/>
            <a:ext cx="4459704" cy="461665"/>
          </a:xfrm>
          <a:prstGeom prst="rect">
            <a:avLst/>
          </a:prstGeom>
          <a:noFill/>
        </p:spPr>
        <p:txBody>
          <a:bodyPr wrap="square">
            <a:spAutoFit/>
          </a:bodyPr>
          <a:lstStyle/>
          <a:p>
            <a:r>
              <a:rPr lang="fr-FR" sz="2400" b="1" dirty="0">
                <a:solidFill>
                  <a:schemeClr val="bg1">
                    <a:lumMod val="50000"/>
                  </a:schemeClr>
                </a:solidFill>
              </a:rPr>
              <a:t>Avec amour et vérité</a:t>
            </a:r>
          </a:p>
        </p:txBody>
      </p:sp>
      <p:sp>
        <p:nvSpPr>
          <p:cNvPr id="6" name="Rectangle 5">
            <a:extLst>
              <a:ext uri="{FF2B5EF4-FFF2-40B4-BE49-F238E27FC236}">
                <a16:creationId xmlns:a16="http://schemas.microsoft.com/office/drawing/2014/main" id="{00C831B9-DC4B-231F-3B8A-E89F86F7ED6B}"/>
              </a:ext>
            </a:extLst>
          </p:cNvPr>
          <p:cNvSpPr/>
          <p:nvPr/>
        </p:nvSpPr>
        <p:spPr>
          <a:xfrm>
            <a:off x="10520625" y="6179736"/>
            <a:ext cx="1296238" cy="492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6">
            <a:extLst>
              <a:ext uri="{FF2B5EF4-FFF2-40B4-BE49-F238E27FC236}">
                <a16:creationId xmlns:a16="http://schemas.microsoft.com/office/drawing/2014/main" id="{7B9E6814-A286-DF75-7B8A-9654A0B883F4}"/>
              </a:ext>
            </a:extLst>
          </p:cNvPr>
          <p:cNvCxnSpPr>
            <a:cxnSpLocks/>
          </p:cNvCxnSpPr>
          <p:nvPr/>
        </p:nvCxnSpPr>
        <p:spPr>
          <a:xfrm flipV="1">
            <a:off x="5902960" y="1182415"/>
            <a:ext cx="0" cy="4692344"/>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6C9AE045-2F1C-D3DB-F4A7-14A5406C1D16}"/>
              </a:ext>
            </a:extLst>
          </p:cNvPr>
          <p:cNvSpPr txBox="1"/>
          <p:nvPr/>
        </p:nvSpPr>
        <p:spPr>
          <a:xfrm>
            <a:off x="232454" y="4305099"/>
            <a:ext cx="5520967" cy="1200329"/>
          </a:xfrm>
          <a:prstGeom prst="rect">
            <a:avLst/>
          </a:prstGeom>
          <a:solidFill>
            <a:schemeClr val="accent5">
              <a:lumMod val="20000"/>
              <a:lumOff val="80000"/>
            </a:schemeClr>
          </a:solidFill>
        </p:spPr>
        <p:txBody>
          <a:bodyPr wrap="square" rtlCol="0">
            <a:spAutoFit/>
          </a:bodyPr>
          <a:lstStyle/>
          <a:p>
            <a:r>
              <a:rPr lang="fr-FR" dirty="0"/>
              <a:t>Allez chez tous les peuples pour que les gens deviennent mes disciples. Baptisez-les au nom du Père, du Fils et de l’Esprit Saint. '</a:t>
            </a:r>
          </a:p>
          <a:p>
            <a:r>
              <a:rPr lang="fr-FR" dirty="0"/>
              <a:t>Matthieu 28:19</a:t>
            </a:r>
          </a:p>
        </p:txBody>
      </p:sp>
      <p:sp>
        <p:nvSpPr>
          <p:cNvPr id="8" name="ZoneTexte 7">
            <a:extLst>
              <a:ext uri="{FF2B5EF4-FFF2-40B4-BE49-F238E27FC236}">
                <a16:creationId xmlns:a16="http://schemas.microsoft.com/office/drawing/2014/main" id="{D5FFC881-CAE9-1568-C8BC-9C668211C033}"/>
              </a:ext>
            </a:extLst>
          </p:cNvPr>
          <p:cNvSpPr txBox="1"/>
          <p:nvPr/>
        </p:nvSpPr>
        <p:spPr>
          <a:xfrm>
            <a:off x="5935320" y="4379044"/>
            <a:ext cx="6024226" cy="2031325"/>
          </a:xfrm>
          <a:prstGeom prst="rect">
            <a:avLst/>
          </a:prstGeom>
          <a:solidFill>
            <a:schemeClr val="accent5">
              <a:lumMod val="20000"/>
              <a:lumOff val="80000"/>
            </a:schemeClr>
          </a:solidFill>
        </p:spPr>
        <p:txBody>
          <a:bodyPr wrap="square" rtlCol="0">
            <a:spAutoFit/>
          </a:bodyPr>
          <a:lstStyle/>
          <a:p>
            <a:r>
              <a:rPr lang="fr-FR" dirty="0"/>
              <a:t>« Nous ne serons plus des bébés. Nous ne ressemblerons plus à un petit bateau poussé dans tous les sens par les vagues de la mer. Nous ne serons plus emportés de tous les côtés par le vent des idées fausses. Les gens ne nous tromperont plus avec leurs mensonges habiles. Mais en disant la vérité avec amour, nous grandirons en tout vers celui qui est la tête, le Christ. »</a:t>
            </a:r>
          </a:p>
          <a:p>
            <a:r>
              <a:rPr lang="fr-FR" dirty="0"/>
              <a:t>Éphésiens 4:14-15</a:t>
            </a:r>
          </a:p>
        </p:txBody>
      </p:sp>
    </p:spTree>
    <p:extLst>
      <p:ext uri="{BB962C8B-B14F-4D97-AF65-F5344CB8AC3E}">
        <p14:creationId xmlns:p14="http://schemas.microsoft.com/office/powerpoint/2010/main" val="62359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build="p"/>
      <p:bldP spid="11" grpId="0"/>
      <p:bldP spid="10"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B0EB0-5BF1-BC0A-535B-90905B84678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8A497FF-B228-4B13-69CB-73CAB2B862D6}"/>
              </a:ext>
            </a:extLst>
          </p:cNvPr>
          <p:cNvSpPr>
            <a:spLocks noGrp="1"/>
          </p:cNvSpPr>
          <p:nvPr>
            <p:ph type="title"/>
          </p:nvPr>
        </p:nvSpPr>
        <p:spPr>
          <a:xfrm>
            <a:off x="106506" y="188472"/>
            <a:ext cx="5989494" cy="628649"/>
          </a:xfrm>
        </p:spPr>
        <p:txBody>
          <a:bodyPr/>
          <a:lstStyle/>
          <a:p>
            <a:r>
              <a:rPr lang="fr-FR" sz="4400" b="1" dirty="0"/>
              <a:t>APPLICATION</a:t>
            </a:r>
          </a:p>
        </p:txBody>
      </p:sp>
      <p:sp>
        <p:nvSpPr>
          <p:cNvPr id="3" name="Espace réservé du numéro de diapositive 2">
            <a:extLst>
              <a:ext uri="{FF2B5EF4-FFF2-40B4-BE49-F238E27FC236}">
                <a16:creationId xmlns:a16="http://schemas.microsoft.com/office/drawing/2014/main" id="{4B3851F6-74EE-14C0-E63F-4C78DDB760E9}"/>
              </a:ext>
            </a:extLst>
          </p:cNvPr>
          <p:cNvSpPr>
            <a:spLocks noGrp="1"/>
          </p:cNvSpPr>
          <p:nvPr>
            <p:ph type="sldNum" sz="quarter" idx="12"/>
          </p:nvPr>
        </p:nvSpPr>
        <p:spPr>
          <a:xfrm>
            <a:off x="11816863" y="6493669"/>
            <a:ext cx="373155" cy="364331"/>
          </a:xfrm>
        </p:spPr>
        <p:txBody>
          <a:bodyPr/>
          <a:lstStyle/>
          <a:p>
            <a:fld id="{B4E73946-9152-2148-B286-BEF1B04A8193}" type="slidenum">
              <a:rPr lang="en-US" smtClean="0"/>
              <a:t>7</a:t>
            </a:fld>
            <a:endParaRPr lang="en-US"/>
          </a:p>
        </p:txBody>
      </p:sp>
      <p:sp>
        <p:nvSpPr>
          <p:cNvPr id="4" name="Espace réservé du texte 3">
            <a:extLst>
              <a:ext uri="{FF2B5EF4-FFF2-40B4-BE49-F238E27FC236}">
                <a16:creationId xmlns:a16="http://schemas.microsoft.com/office/drawing/2014/main" id="{4BD67301-95AE-BC79-FD91-53D37C892E5B}"/>
              </a:ext>
            </a:extLst>
          </p:cNvPr>
          <p:cNvSpPr>
            <a:spLocks noGrp="1"/>
          </p:cNvSpPr>
          <p:nvPr>
            <p:ph type="body" sz="quarter" idx="13"/>
          </p:nvPr>
        </p:nvSpPr>
        <p:spPr>
          <a:xfrm>
            <a:off x="106506" y="1795204"/>
            <a:ext cx="6705590" cy="3879850"/>
          </a:xfrm>
        </p:spPr>
        <p:txBody>
          <a:bodyPr>
            <a:noAutofit/>
          </a:bodyPr>
          <a:lstStyle/>
          <a:p>
            <a:r>
              <a:rPr lang="fr-FR" sz="2000" dirty="0"/>
              <a:t>Le nouveau converti a posé deux questions :</a:t>
            </a:r>
          </a:p>
          <a:p>
            <a:r>
              <a:rPr lang="fr-FR" sz="2000" dirty="0"/>
              <a:t> « qui es-tu Seigneur ? »</a:t>
            </a:r>
          </a:p>
          <a:p>
            <a:endParaRPr lang="fr-FR" sz="2000" dirty="0"/>
          </a:p>
          <a:p>
            <a:r>
              <a:rPr lang="fr-FR" sz="2000" dirty="0"/>
              <a:t> « que dois-je faire Seigneur ? » </a:t>
            </a:r>
          </a:p>
          <a:p>
            <a:endParaRPr lang="fr-FR" sz="2000" dirty="0"/>
          </a:p>
          <a:p>
            <a:r>
              <a:rPr lang="fr-FR" sz="2000" dirty="0"/>
              <a:t> réponse lui est donnée par Ananias qui ajoute :</a:t>
            </a:r>
          </a:p>
          <a:p>
            <a:endParaRPr lang="fr-FR" sz="2000" dirty="0"/>
          </a:p>
          <a:p>
            <a:r>
              <a:rPr lang="fr-FR" sz="2000" dirty="0"/>
              <a:t> </a:t>
            </a:r>
            <a:r>
              <a:rPr lang="fr-FR" sz="2000" b="1" dirty="0"/>
              <a:t>« Et maintenant, pourquoi tardes-tu  à dédevenir témoin? »</a:t>
            </a:r>
          </a:p>
        </p:txBody>
      </p:sp>
      <p:sp>
        <p:nvSpPr>
          <p:cNvPr id="5" name="Espace réservé du texte 4">
            <a:extLst>
              <a:ext uri="{FF2B5EF4-FFF2-40B4-BE49-F238E27FC236}">
                <a16:creationId xmlns:a16="http://schemas.microsoft.com/office/drawing/2014/main" id="{283E6258-A7F4-AC36-B5F1-52A1931311E6}"/>
              </a:ext>
            </a:extLst>
          </p:cNvPr>
          <p:cNvSpPr>
            <a:spLocks noGrp="1"/>
          </p:cNvSpPr>
          <p:nvPr>
            <p:ph type="body" sz="quarter" idx="14"/>
          </p:nvPr>
        </p:nvSpPr>
        <p:spPr>
          <a:xfrm>
            <a:off x="106506" y="1182946"/>
            <a:ext cx="6705590" cy="413379"/>
          </a:xfrm>
        </p:spPr>
        <p:txBody>
          <a:bodyPr>
            <a:noAutofit/>
          </a:bodyPr>
          <a:lstStyle/>
          <a:p>
            <a:r>
              <a:rPr lang="fr-FR" sz="2400" b="1" dirty="0"/>
              <a:t>Qui est Jésus pour toi?</a:t>
            </a:r>
          </a:p>
        </p:txBody>
      </p:sp>
      <p:pic>
        <p:nvPicPr>
          <p:cNvPr id="7" name="Espace réservé pour une image  6">
            <a:extLst>
              <a:ext uri="{FF2B5EF4-FFF2-40B4-BE49-F238E27FC236}">
                <a16:creationId xmlns:a16="http://schemas.microsoft.com/office/drawing/2014/main" id="{B5B04E98-8834-1E79-F4F5-50C64BF3D225}"/>
              </a:ext>
            </a:extLst>
          </p:cNvPr>
          <p:cNvPicPr>
            <a:picLocks noGrp="1" noChangeAspect="1"/>
          </p:cNvPicPr>
          <p:nvPr>
            <p:ph type="pic" sz="quarter" idx="18"/>
          </p:nvPr>
        </p:nvPicPr>
        <p:blipFill>
          <a:blip r:embed="rId2"/>
          <a:srcRect l="2905" r="2905"/>
          <a:stretch>
            <a:fillRect/>
          </a:stretch>
        </p:blipFill>
        <p:spPr>
          <a:xfrm>
            <a:off x="7877602" y="7457"/>
            <a:ext cx="4312416" cy="5470211"/>
          </a:xfrm>
        </p:spPr>
      </p:pic>
      <p:sp>
        <p:nvSpPr>
          <p:cNvPr id="6" name="Rectangle 5">
            <a:extLst>
              <a:ext uri="{FF2B5EF4-FFF2-40B4-BE49-F238E27FC236}">
                <a16:creationId xmlns:a16="http://schemas.microsoft.com/office/drawing/2014/main" id="{99B70A14-50EC-D443-9341-96CF234D60F7}"/>
              </a:ext>
            </a:extLst>
          </p:cNvPr>
          <p:cNvSpPr/>
          <p:nvPr/>
        </p:nvSpPr>
        <p:spPr>
          <a:xfrm>
            <a:off x="10520625" y="6179736"/>
            <a:ext cx="1296238" cy="4923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443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idn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cean">
  <a:themeElements>
    <a:clrScheme name="Custom 1">
      <a:dk1>
        <a:sysClr val="windowText" lastClr="000000"/>
      </a:dk1>
      <a:lt1>
        <a:sysClr val="window" lastClr="FFFFFF"/>
      </a:lt1>
      <a:dk2>
        <a:srgbClr val="44546A"/>
      </a:dk2>
      <a:lt2>
        <a:srgbClr val="E7E6E6"/>
      </a:lt2>
      <a:accent1>
        <a:srgbClr val="0958F7"/>
      </a:accent1>
      <a:accent2>
        <a:srgbClr val="FE7032"/>
      </a:accent2>
      <a:accent3>
        <a:srgbClr val="91BED4"/>
      </a:accent3>
      <a:accent4>
        <a:srgbClr val="FFC000"/>
      </a:accent4>
      <a:accent5>
        <a:srgbClr val="D9E8F5"/>
      </a:accent5>
      <a:accent6>
        <a:srgbClr val="FFAD8D"/>
      </a:accent6>
      <a:hlink>
        <a:srgbClr val="0563C1"/>
      </a:hlink>
      <a:folHlink>
        <a:srgbClr val="954F72"/>
      </a:folHlink>
    </a:clrScheme>
    <a:fontScheme name="Montserrat ExtraBold - Open Sans">
      <a:majorFont>
        <a:latin typeface="Montserrat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 /></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F322543-706D-4178-A81B-39EA1FF52DA5}">
  <we:reference id="wa200005566" version="3.0.0.2" store="fr-FR" storeType="OMEX"/>
  <we:alternateReferences>
    <we:reference id="wa200005566" version="3.0.0.2"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3026</TotalTime>
  <Words>1438</Words>
  <Application>Microsoft Office PowerPoint</Application>
  <PresentationFormat>Grand écran</PresentationFormat>
  <Paragraphs>91</Paragraphs>
  <Slides>7</Slides>
  <Notes>3</Notes>
  <HiddenSlides>0</HiddenSlides>
  <MMClips>0</MMClips>
  <ScaleCrop>false</ScaleCrop>
  <HeadingPairs>
    <vt:vector size="4" baseType="variant">
      <vt:variant>
        <vt:lpstr>Thème</vt:lpstr>
      </vt:variant>
      <vt:variant>
        <vt:i4>3</vt:i4>
      </vt:variant>
      <vt:variant>
        <vt:lpstr>Titres des diapositives</vt:lpstr>
      </vt:variant>
      <vt:variant>
        <vt:i4>7</vt:i4>
      </vt:variant>
    </vt:vector>
  </HeadingPairs>
  <TitlesOfParts>
    <vt:vector size="10" baseType="lpstr">
      <vt:lpstr>Thème Office</vt:lpstr>
      <vt:lpstr>Midnight</vt:lpstr>
      <vt:lpstr>Ocean</vt:lpstr>
      <vt:lpstr>UN SERVITEUR TÉMOIN: ACTES 22.6-16</vt:lpstr>
      <vt:lpstr>CONTEXTE BIBLIQUE</vt:lpstr>
      <vt:lpstr>I – Le témoin</vt:lpstr>
      <vt:lpstr>II – La vue</vt:lpstr>
      <vt:lpstr>III – L'ouïe </vt:lpstr>
      <vt:lpstr>IV –La marche</vt:lpstr>
      <vt:lpstr>APPLICATION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 SERVITEUR TÉMOIN: ACTES 22.6-16</dc:title>
  <dc:creator>Abdou GANAME</dc:creator>
  <cp:lastModifiedBy>ABDOULAYE GANAME</cp:lastModifiedBy>
  <cp:revision>12</cp:revision>
  <cp:lastPrinted>2024-09-21T20:20:06Z</cp:lastPrinted>
  <dcterms:created xsi:type="dcterms:W3CDTF">2024-09-21T14:59:18Z</dcterms:created>
  <dcterms:modified xsi:type="dcterms:W3CDTF">2024-11-17T09:17:56Z</dcterms:modified>
</cp:coreProperties>
</file>