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 /><Relationship Id="rId2" Type="http://schemas.openxmlformats.org/officeDocument/2006/relationships/officeDocument" Target="ppt/presentation.xml" /><Relationship Id="rId1" Type="http://schemas.microsoft.com/office/2011/relationships/webextensiontaskpanes" Target="ppt/webextensions/taskpanes.xml" /><Relationship Id="rId5" Type="http://schemas.openxmlformats.org/officeDocument/2006/relationships/extended-properties" Target="docProps/app.xml" /><Relationship Id="rId4" Type="http://schemas.openxmlformats.org/package/2006/relationships/metadata/core-properties" Target="docProps/core.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1" r:id="rId2"/>
    <p:sldMasterId id="2147483676" r:id="rId3"/>
  </p:sldMasterIdLst>
  <p:notesMasterIdLst>
    <p:notesMasterId r:id="rId10"/>
  </p:notesMasterIdLst>
  <p:sldIdLst>
    <p:sldId id="312" r:id="rId4"/>
    <p:sldId id="313" r:id="rId5"/>
    <p:sldId id="314" r:id="rId6"/>
    <p:sldId id="315" r:id="rId7"/>
    <p:sldId id="316" r:id="rId8"/>
    <p:sldId id="324" r:id="rId9"/>
  </p:sldIdLst>
  <p:sldSz cx="12192000" cy="6858000"/>
  <p:notesSz cx="6886575" cy="100171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9" autoAdjust="0"/>
    <p:restoredTop sz="94660"/>
  </p:normalViewPr>
  <p:slideViewPr>
    <p:cSldViewPr snapToGrid="0">
      <p:cViewPr varScale="1">
        <p:scale>
          <a:sx n="76" d="100"/>
          <a:sy n="76" d="100"/>
        </p:scale>
        <p:origin x="8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theme" Target="theme/theme1.xml" /><Relationship Id="rId3" Type="http://schemas.openxmlformats.org/officeDocument/2006/relationships/slideMaster" Target="slideMasters/slideMaster3.xml" /><Relationship Id="rId7" Type="http://schemas.openxmlformats.org/officeDocument/2006/relationships/slide" Target="slides/slide4.xml" /><Relationship Id="rId12" Type="http://schemas.openxmlformats.org/officeDocument/2006/relationships/viewProps" Target="viewProps.xml" /><Relationship Id="rId2" Type="http://schemas.openxmlformats.org/officeDocument/2006/relationships/slideMaster" Target="slideMasters/slideMaster2.xml" /><Relationship Id="rId1" Type="http://schemas.openxmlformats.org/officeDocument/2006/relationships/slideMaster" Target="slideMasters/slideMaster1.xml" /><Relationship Id="rId6" Type="http://schemas.openxmlformats.org/officeDocument/2006/relationships/slide" Target="slides/slide3.xml" /><Relationship Id="rId11" Type="http://schemas.openxmlformats.org/officeDocument/2006/relationships/presProps" Target="presProps.xml" /><Relationship Id="rId5" Type="http://schemas.openxmlformats.org/officeDocument/2006/relationships/slide" Target="slides/slide2.xml" /><Relationship Id="rId10" Type="http://schemas.openxmlformats.org/officeDocument/2006/relationships/notesMaster" Target="notesMasters/notesMaster1.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183" cy="502596"/>
          </a:xfrm>
          <a:prstGeom prst="rect">
            <a:avLst/>
          </a:prstGeom>
        </p:spPr>
        <p:txBody>
          <a:bodyPr vert="horz" lIns="96588" tIns="48294" rIns="96588" bIns="48294" rtlCol="0"/>
          <a:lstStyle>
            <a:lvl1pPr algn="l">
              <a:defRPr sz="1300"/>
            </a:lvl1pPr>
          </a:lstStyle>
          <a:p>
            <a:endParaRPr lang="fr-FR"/>
          </a:p>
        </p:txBody>
      </p:sp>
      <p:sp>
        <p:nvSpPr>
          <p:cNvPr id="3" name="Espace réservé de la date 2"/>
          <p:cNvSpPr>
            <a:spLocks noGrp="1"/>
          </p:cNvSpPr>
          <p:nvPr>
            <p:ph type="dt" idx="1"/>
          </p:nvPr>
        </p:nvSpPr>
        <p:spPr>
          <a:xfrm>
            <a:off x="3900799" y="0"/>
            <a:ext cx="2984183" cy="502596"/>
          </a:xfrm>
          <a:prstGeom prst="rect">
            <a:avLst/>
          </a:prstGeom>
        </p:spPr>
        <p:txBody>
          <a:bodyPr vert="horz" lIns="96588" tIns="48294" rIns="96588" bIns="48294" rtlCol="0"/>
          <a:lstStyle>
            <a:lvl1pPr algn="r">
              <a:defRPr sz="1300"/>
            </a:lvl1pPr>
          </a:lstStyle>
          <a:p>
            <a:fld id="{33FB7BB0-B6A1-428B-9A13-9780B3AFEA41}" type="datetimeFigureOut">
              <a:rPr lang="fr-FR" smtClean="0"/>
              <a:t>10/11/2024</a:t>
            </a:fld>
            <a:endParaRPr lang="fr-FR"/>
          </a:p>
        </p:txBody>
      </p:sp>
      <p:sp>
        <p:nvSpPr>
          <p:cNvPr id="4" name="Espace réservé de l'image des diapositives 3"/>
          <p:cNvSpPr>
            <a:spLocks noGrp="1" noRot="1" noChangeAspect="1"/>
          </p:cNvSpPr>
          <p:nvPr>
            <p:ph type="sldImg" idx="2"/>
          </p:nvPr>
        </p:nvSpPr>
        <p:spPr>
          <a:xfrm>
            <a:off x="439738" y="1252538"/>
            <a:ext cx="6007100" cy="3379787"/>
          </a:xfrm>
          <a:prstGeom prst="rect">
            <a:avLst/>
          </a:prstGeom>
          <a:noFill/>
          <a:ln w="12700">
            <a:solidFill>
              <a:prstClr val="black"/>
            </a:solidFill>
          </a:ln>
        </p:spPr>
        <p:txBody>
          <a:bodyPr vert="horz" lIns="96588" tIns="48294" rIns="96588" bIns="48294" rtlCol="0" anchor="ctr"/>
          <a:lstStyle/>
          <a:p>
            <a:endParaRPr lang="fr-FR"/>
          </a:p>
        </p:txBody>
      </p:sp>
      <p:sp>
        <p:nvSpPr>
          <p:cNvPr id="5" name="Espace réservé des notes 4"/>
          <p:cNvSpPr>
            <a:spLocks noGrp="1"/>
          </p:cNvSpPr>
          <p:nvPr>
            <p:ph type="body" sz="quarter" idx="3"/>
          </p:nvPr>
        </p:nvSpPr>
        <p:spPr>
          <a:xfrm>
            <a:off x="688658" y="4820741"/>
            <a:ext cx="5509260" cy="3944243"/>
          </a:xfrm>
          <a:prstGeom prst="rect">
            <a:avLst/>
          </a:prstGeom>
        </p:spPr>
        <p:txBody>
          <a:bodyPr vert="horz" lIns="96588" tIns="48294" rIns="96588" bIns="48294"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514531"/>
            <a:ext cx="2984183" cy="502595"/>
          </a:xfrm>
          <a:prstGeom prst="rect">
            <a:avLst/>
          </a:prstGeom>
        </p:spPr>
        <p:txBody>
          <a:bodyPr vert="horz" lIns="96588" tIns="48294" rIns="96588" bIns="4829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900799" y="9514531"/>
            <a:ext cx="2984183" cy="502595"/>
          </a:xfrm>
          <a:prstGeom prst="rect">
            <a:avLst/>
          </a:prstGeom>
        </p:spPr>
        <p:txBody>
          <a:bodyPr vert="horz" lIns="96588" tIns="48294" rIns="96588" bIns="48294" rtlCol="0" anchor="b"/>
          <a:lstStyle>
            <a:lvl1pPr algn="r">
              <a:defRPr sz="1300"/>
            </a:lvl1pPr>
          </a:lstStyle>
          <a:p>
            <a:fld id="{4FB6E8A8-C68F-4212-BF30-8FD270DEA96D}" type="slidenum">
              <a:rPr lang="fr-FR" smtClean="0"/>
              <a:t>‹N°›</a:t>
            </a:fld>
            <a:endParaRPr lang="fr-FR"/>
          </a:p>
        </p:txBody>
      </p:sp>
    </p:spTree>
    <p:extLst>
      <p:ext uri="{BB962C8B-B14F-4D97-AF65-F5344CB8AC3E}">
        <p14:creationId xmlns:p14="http://schemas.microsoft.com/office/powerpoint/2010/main" val="3771704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BE5FA-A73B-B042-4DB2-FDFE66B5A920}"/>
              </a:ext>
            </a:extLst>
          </p:cNvPr>
          <p:cNvSpPr>
            <a:spLocks noGrp="1"/>
          </p:cNvSpPr>
          <p:nvPr>
            <p:ph type="title"/>
          </p:nvPr>
        </p:nvSpPr>
        <p:spPr>
          <a:xfrm>
            <a:off x="6477000" y="688288"/>
            <a:ext cx="4433455" cy="3966824"/>
          </a:xfrm>
        </p:spPr>
        <p:txBody>
          <a:bodyPr anchor="t">
            <a:noAutofit/>
          </a:bodyPr>
          <a:lstStyle>
            <a:lvl1pPr>
              <a:defRPr sz="7200" b="0">
                <a:latin typeface="+mn-lt"/>
              </a:defRPr>
            </a:lvl1pPr>
          </a:lstStyle>
          <a:p>
            <a:r>
              <a:rPr lang="en-US" dirty="0"/>
              <a:t>Click to edit Master title</a:t>
            </a:r>
          </a:p>
        </p:txBody>
      </p:sp>
      <p:sp>
        <p:nvSpPr>
          <p:cNvPr id="6" name="Slide Number Placeholder 5">
            <a:extLst>
              <a:ext uri="{FF2B5EF4-FFF2-40B4-BE49-F238E27FC236}">
                <a16:creationId xmlns:a16="http://schemas.microsoft.com/office/drawing/2014/main" id="{F6A4AF4F-C46E-4A7B-AF85-1B8E60C405CA}"/>
              </a:ext>
            </a:extLst>
          </p:cNvPr>
          <p:cNvSpPr>
            <a:spLocks noGrp="1"/>
          </p:cNvSpPr>
          <p:nvPr>
            <p:ph type="sldNum" sz="quarter" idx="12"/>
          </p:nvPr>
        </p:nvSpPr>
        <p:spPr/>
        <p:txBody>
          <a:bodyPr/>
          <a:lstStyle/>
          <a:p>
            <a:fld id="{B4E73946-9152-2148-B286-BEF1B04A8193}" type="slidenum">
              <a:rPr lang="en-US" smtClean="0"/>
              <a:t>‹N°›</a:t>
            </a:fld>
            <a:endParaRPr lang="en-US" dirty="0"/>
          </a:p>
        </p:txBody>
      </p:sp>
      <p:sp>
        <p:nvSpPr>
          <p:cNvPr id="12" name="Picture Placeholder 11">
            <a:extLst>
              <a:ext uri="{FF2B5EF4-FFF2-40B4-BE49-F238E27FC236}">
                <a16:creationId xmlns:a16="http://schemas.microsoft.com/office/drawing/2014/main" id="{1F42E324-B3F9-BA8B-E636-0DB5DCF6B8A3}"/>
              </a:ext>
            </a:extLst>
          </p:cNvPr>
          <p:cNvSpPr>
            <a:spLocks noGrp="1"/>
          </p:cNvSpPr>
          <p:nvPr>
            <p:ph type="pic" sz="quarter" idx="18"/>
          </p:nvPr>
        </p:nvSpPr>
        <p:spPr>
          <a:xfrm>
            <a:off x="0" y="0"/>
            <a:ext cx="6096000" cy="6857996"/>
          </a:xfrm>
        </p:spPr>
        <p:txBody>
          <a:bodyPr/>
          <a:lstStyle/>
          <a:p>
            <a:endParaRPr lang="en-US"/>
          </a:p>
        </p:txBody>
      </p:sp>
      <p:sp>
        <p:nvSpPr>
          <p:cNvPr id="5" name="Text Placeholder 10">
            <a:extLst>
              <a:ext uri="{FF2B5EF4-FFF2-40B4-BE49-F238E27FC236}">
                <a16:creationId xmlns:a16="http://schemas.microsoft.com/office/drawing/2014/main" id="{34E5E201-FB99-8711-C52C-CBA123864F62}"/>
              </a:ext>
            </a:extLst>
          </p:cNvPr>
          <p:cNvSpPr>
            <a:spLocks noGrp="1"/>
          </p:cNvSpPr>
          <p:nvPr>
            <p:ph type="body" sz="quarter" idx="16"/>
          </p:nvPr>
        </p:nvSpPr>
        <p:spPr>
          <a:xfrm>
            <a:off x="6511636" y="5936851"/>
            <a:ext cx="3283527" cy="602673"/>
          </a:xfrm>
        </p:spPr>
        <p:txBody>
          <a:bodyPr anchor="b">
            <a:normAutofit/>
          </a:bodyPr>
          <a:lstStyle>
            <a:lvl1pPr marL="0" indent="0">
              <a:buNone/>
              <a:defRPr sz="1650">
                <a:solidFill>
                  <a:schemeClr val="bg1">
                    <a:lumMod val="50000"/>
                  </a:schemeClr>
                </a:solidFill>
              </a:defRPr>
            </a:lvl1pPr>
          </a:lstStyle>
          <a:p>
            <a:pPr lvl="0"/>
            <a:r>
              <a:rPr lang="en-US" dirty="0"/>
              <a:t>Click to edit Master text styles</a:t>
            </a:r>
          </a:p>
        </p:txBody>
      </p:sp>
    </p:spTree>
    <p:extLst>
      <p:ext uri="{BB962C8B-B14F-4D97-AF65-F5344CB8AC3E}">
        <p14:creationId xmlns:p14="http://schemas.microsoft.com/office/powerpoint/2010/main" val="2472241178"/>
      </p:ext>
    </p:extLst>
  </p:cSld>
  <p:clrMapOvr>
    <a:masterClrMapping/>
  </p:clrMapOvr>
  <p:extLst>
    <p:ext uri="{DCECCB84-F9BA-43D5-87BE-67443E8EF086}">
      <p15:sldGuideLst xmlns:p15="http://schemas.microsoft.com/office/powerpoint/2012/main">
        <p15:guide id="1" pos="488">
          <p15:clr>
            <a:srgbClr val="FBAE40"/>
          </p15:clr>
        </p15:guide>
        <p15:guide id="2" pos="9848">
          <p15:clr>
            <a:srgbClr val="FBAE40"/>
          </p15:clr>
        </p15:guide>
        <p15:guide id="3" pos="5120">
          <p15:clr>
            <a:srgbClr val="FBAE40"/>
          </p15:clr>
        </p15:guide>
        <p15:guide id="4" orient="horz" pos="542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
        <p:nvSpPr>
          <p:cNvPr id="25" name="Slide Number Placeholder 0"/>
          <p:cNvSpPr>
            <a:spLocks noGrp="1"/>
          </p:cNvSpPr>
          <p:nvPr>
            <p:ph type="sldNum" sz="quarter" idx="4294967295"/>
          </p:nvPr>
        </p:nvSpPr>
        <p:spPr>
          <a:xfrm>
            <a:off x="0" y="0"/>
            <a:ext cx="1066667" cy="400000"/>
          </a:xfrm>
          <a:prstGeom prst="rect">
            <a:avLst/>
          </a:prstGeom>
          <a:extLst>
            <a:ext uri="{C572A759-6A51-4108-AA02-DFA0A04FC94B}">
              <ma14:wrappingTextBoxFlag xmlns="" xmlns:ma14="http://schemas.microsoft.com/office/mac/drawingml/2011/main" val="0"/>
            </a:ext>
          </a:extLst>
        </p:spPr>
        <p:txBody>
          <a:bodyPr/>
          <a:lstStyle>
            <a:lvl1pPr/>
          </a:lstStyle>
          <a:p>
            <a:pPr algn="l"/>
            <a:fld id="{F7021451-1387-4CA6-816F-3879F97B5CBC}" type="slidenum">
              <a:rPr lang="en-US" b="0"/>
              <a:t>‹N°›</a:t>
            </a:fld>
            <a:endParaRPr lang="en-US"/>
          </a:p>
        </p:txBody>
      </p:sp>
    </p:spTree>
    <p:extLst>
      <p:ext uri="{BB962C8B-B14F-4D97-AF65-F5344CB8AC3E}">
        <p14:creationId xmlns:p14="http://schemas.microsoft.com/office/powerpoint/2010/main" val="656933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p:cNvSpPr>
            <a:spLocks noGrp="1"/>
          </p:cNvSpPr>
          <p:nvPr>
            <p:ph type="ctrTitle"/>
          </p:nvPr>
        </p:nvSpPr>
        <p:spPr>
          <a:xfrm>
            <a:off x="587064" y="2410921"/>
            <a:ext cx="8960219" cy="3861600"/>
          </a:xfrm>
        </p:spPr>
        <p:txBody>
          <a:bodyPr anchor="t">
            <a:noAutofit/>
          </a:bodyPr>
          <a:lstStyle>
            <a:lvl1pPr algn="l">
              <a:defRPr sz="7667"/>
            </a:lvl1pPr>
          </a:lstStyle>
          <a:p>
            <a:r>
              <a:rPr lang="en-US" dirty="0"/>
              <a:t>Click to edit Master title style</a:t>
            </a:r>
          </a:p>
        </p:txBody>
      </p:sp>
      <p:sp>
        <p:nvSpPr>
          <p:cNvPr id="5" name="Footer Placeholder 4"/>
          <p:cNvSpPr>
            <a:spLocks noGrp="1"/>
          </p:cNvSpPr>
          <p:nvPr>
            <p:ph type="ftr" sz="quarter" idx="11"/>
          </p:nvPr>
        </p:nvSpPr>
        <p:spPr>
          <a:xfrm rot="16200000">
            <a:off x="9829799" y="3246438"/>
            <a:ext cx="4114800" cy="365125"/>
          </a:xfrm>
        </p:spPr>
        <p:txBody>
          <a:bodyPr/>
          <a:lstStyle>
            <a:lvl1pPr algn="ctr">
              <a:defRPr sz="1400"/>
            </a:lvl1pPr>
          </a:lstStyle>
          <a:p>
            <a:r>
              <a:rPr lang="en-ID" dirty="0"/>
              <a:t>PRESENTATION TITLE</a:t>
            </a:r>
          </a:p>
        </p:txBody>
      </p:sp>
      <p:sp>
        <p:nvSpPr>
          <p:cNvPr id="8" name="Text Placeholder 7">
            <a:extLst>
              <a:ext uri="{FF2B5EF4-FFF2-40B4-BE49-F238E27FC236}">
                <a16:creationId xmlns:a16="http://schemas.microsoft.com/office/drawing/2014/main" id="{535AAFEA-9797-719F-034E-1443278D0DB8}"/>
              </a:ext>
            </a:extLst>
          </p:cNvPr>
          <p:cNvSpPr>
            <a:spLocks noGrp="1"/>
          </p:cNvSpPr>
          <p:nvPr>
            <p:ph type="body" sz="quarter" idx="12"/>
          </p:nvPr>
        </p:nvSpPr>
        <p:spPr>
          <a:xfrm>
            <a:off x="5783792" y="1123641"/>
            <a:ext cx="5184775" cy="1197600"/>
          </a:xfrm>
        </p:spPr>
        <p:txBody>
          <a:bodyPr anchor="ctr" anchorCtr="0">
            <a:noAutofit/>
          </a:bodyPr>
          <a:lstStyle/>
          <a:p>
            <a:pPr lvl="0"/>
            <a:r>
              <a:rPr lang="en-US" dirty="0"/>
              <a:t>Click to edit Master text styles</a:t>
            </a:r>
          </a:p>
        </p:txBody>
      </p:sp>
    </p:spTree>
    <p:extLst>
      <p:ext uri="{BB962C8B-B14F-4D97-AF65-F5344CB8AC3E}">
        <p14:creationId xmlns:p14="http://schemas.microsoft.com/office/powerpoint/2010/main" val="3083858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5E2A2-57CA-76B4-7FC7-0E7E733D4B24}"/>
              </a:ext>
            </a:extLst>
          </p:cNvPr>
          <p:cNvSpPr>
            <a:spLocks noGrp="1"/>
          </p:cNvSpPr>
          <p:nvPr>
            <p:ph type="title"/>
          </p:nvPr>
        </p:nvSpPr>
        <p:spPr>
          <a:xfrm>
            <a:off x="599016" y="575019"/>
            <a:ext cx="4876800" cy="1325563"/>
          </a:xfrm>
        </p:spPr>
        <p:txBody>
          <a:bodyPr anchor="t">
            <a:noAutofit/>
          </a:body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D5902CC6-0866-F6F1-FFC1-330B30DD7393}"/>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4CCFEAA7-A226-2E50-AD23-5FE2A5B98604}"/>
              </a:ext>
            </a:extLst>
          </p:cNvPr>
          <p:cNvSpPr>
            <a:spLocks noGrp="1"/>
          </p:cNvSpPr>
          <p:nvPr>
            <p:ph type="sldNum" sz="quarter" idx="11"/>
          </p:nvPr>
        </p:nvSpPr>
        <p:spPr/>
        <p:txBody>
          <a:bodyPr/>
          <a:lstStyle/>
          <a:p>
            <a:fld id="{CF6F24BE-8BEB-403A-BDCC-38E201D0662D}" type="slidenum">
              <a:rPr lang="en-ID" smtClean="0"/>
              <a:pPr/>
              <a:t>‹N°›</a:t>
            </a:fld>
            <a:endParaRPr lang="en-ID" dirty="0"/>
          </a:p>
        </p:txBody>
      </p:sp>
      <p:sp>
        <p:nvSpPr>
          <p:cNvPr id="6" name="Picture Placeholder 5">
            <a:extLst>
              <a:ext uri="{FF2B5EF4-FFF2-40B4-BE49-F238E27FC236}">
                <a16:creationId xmlns:a16="http://schemas.microsoft.com/office/drawing/2014/main" id="{C69D59CD-16F0-1FCD-4958-4D1937859515}"/>
              </a:ext>
            </a:extLst>
          </p:cNvPr>
          <p:cNvSpPr>
            <a:spLocks noGrp="1"/>
          </p:cNvSpPr>
          <p:nvPr>
            <p:ph type="pic" sz="quarter" idx="12"/>
          </p:nvPr>
        </p:nvSpPr>
        <p:spPr>
          <a:xfrm>
            <a:off x="5783793" y="0"/>
            <a:ext cx="5798607" cy="6858000"/>
          </a:xfrm>
        </p:spPr>
        <p:txBody>
          <a:bodyPr/>
          <a:lstStyle/>
          <a:p>
            <a:endParaRPr lang="en-ID"/>
          </a:p>
        </p:txBody>
      </p:sp>
      <p:sp>
        <p:nvSpPr>
          <p:cNvPr id="8" name="Text Placeholder 7">
            <a:extLst>
              <a:ext uri="{FF2B5EF4-FFF2-40B4-BE49-F238E27FC236}">
                <a16:creationId xmlns:a16="http://schemas.microsoft.com/office/drawing/2014/main" id="{D1694355-D2F1-6177-CA10-2FB2BDCA94FF}"/>
              </a:ext>
            </a:extLst>
          </p:cNvPr>
          <p:cNvSpPr>
            <a:spLocks noGrp="1"/>
          </p:cNvSpPr>
          <p:nvPr>
            <p:ph type="body" sz="quarter" idx="13"/>
          </p:nvPr>
        </p:nvSpPr>
        <p:spPr>
          <a:xfrm>
            <a:off x="594733" y="3072977"/>
            <a:ext cx="4631139" cy="3196800"/>
          </a:xfrm>
        </p:spPr>
        <p:txBody>
          <a:bodyPr>
            <a:noAutofit/>
          </a:bodyPr>
          <a:lstStyle>
            <a:lvl1pPr>
              <a:spcBef>
                <a:spcPts val="400"/>
              </a:spcBef>
              <a:defRPr/>
            </a:lvl1pPr>
            <a:lvl2pPr>
              <a:spcBef>
                <a:spcPts val="400"/>
              </a:spcBef>
              <a:defRPr/>
            </a:lvl2pPr>
            <a:lvl3pPr>
              <a:spcBef>
                <a:spcPts val="400"/>
              </a:spcBef>
              <a:defRPr/>
            </a:lvl3pPr>
            <a:lvl4pPr>
              <a:spcBef>
                <a:spcPts val="400"/>
              </a:spcBef>
              <a:defRPr/>
            </a:lvl4pPr>
            <a:lvl5pPr>
              <a:spcBef>
                <a:spcPts val="400"/>
              </a:spcBef>
              <a:defRPr/>
            </a:lvl5pPr>
          </a:lstStyle>
          <a:p>
            <a:pPr lvl="0"/>
            <a:r>
              <a:rPr lang="en-US" dirty="0"/>
              <a:t>Click to edit Master text styles</a:t>
            </a:r>
          </a:p>
        </p:txBody>
      </p:sp>
      <p:sp>
        <p:nvSpPr>
          <p:cNvPr id="11" name="Text Placeholder 6">
            <a:extLst>
              <a:ext uri="{FF2B5EF4-FFF2-40B4-BE49-F238E27FC236}">
                <a16:creationId xmlns:a16="http://schemas.microsoft.com/office/drawing/2014/main" id="{3686FCB5-A714-48C5-F801-8BC93CA09E32}"/>
              </a:ext>
            </a:extLst>
          </p:cNvPr>
          <p:cNvSpPr>
            <a:spLocks noGrp="1"/>
          </p:cNvSpPr>
          <p:nvPr>
            <p:ph type="body" sz="quarter" idx="17"/>
          </p:nvPr>
        </p:nvSpPr>
        <p:spPr>
          <a:xfrm>
            <a:off x="594733" y="2656167"/>
            <a:ext cx="4634868" cy="3696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1531924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lumn(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25B17-B4A1-EB92-A298-388D035BB224}"/>
              </a:ext>
            </a:extLst>
          </p:cNvPr>
          <p:cNvSpPr>
            <a:spLocks noGrp="1"/>
          </p:cNvSpPr>
          <p:nvPr>
            <p:ph type="title"/>
          </p:nvPr>
        </p:nvSpPr>
        <p:spPr>
          <a:xfrm>
            <a:off x="599017" y="570115"/>
            <a:ext cx="3323629" cy="5725248"/>
          </a:xfrm>
        </p:spPr>
        <p:txBody>
          <a:bodyPr anchor="ctr">
            <a:noAutofit/>
          </a:bodyPr>
          <a:lstStyle>
            <a:lvl1pPr algn="r">
              <a:defRPr/>
            </a:lvl1p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AC6CE9A8-062F-E52A-B822-F2C682A3C03D}"/>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7D6EDBD3-C06B-F685-6F3A-17047C93B3B5}"/>
              </a:ext>
            </a:extLst>
          </p:cNvPr>
          <p:cNvSpPr>
            <a:spLocks noGrp="1"/>
          </p:cNvSpPr>
          <p:nvPr>
            <p:ph type="sldNum" sz="quarter" idx="11"/>
          </p:nvPr>
        </p:nvSpPr>
        <p:spPr/>
        <p:txBody>
          <a:bodyPr/>
          <a:lstStyle/>
          <a:p>
            <a:fld id="{CF6F24BE-8BEB-403A-BDCC-38E201D0662D}" type="slidenum">
              <a:rPr lang="en-ID" smtClean="0"/>
              <a:pPr/>
              <a:t>‹N°›</a:t>
            </a:fld>
            <a:endParaRPr lang="en-ID" dirty="0"/>
          </a:p>
        </p:txBody>
      </p:sp>
      <p:sp>
        <p:nvSpPr>
          <p:cNvPr id="6" name="Picture Placeholder 5">
            <a:extLst>
              <a:ext uri="{FF2B5EF4-FFF2-40B4-BE49-F238E27FC236}">
                <a16:creationId xmlns:a16="http://schemas.microsoft.com/office/drawing/2014/main" id="{1CDEB065-BE89-3D91-17A6-55B54A05854D}"/>
              </a:ext>
            </a:extLst>
          </p:cNvPr>
          <p:cNvSpPr>
            <a:spLocks noGrp="1"/>
          </p:cNvSpPr>
          <p:nvPr>
            <p:ph type="pic" sz="quarter" idx="12"/>
          </p:nvPr>
        </p:nvSpPr>
        <p:spPr>
          <a:xfrm>
            <a:off x="4205357" y="579430"/>
            <a:ext cx="2120348" cy="5715933"/>
          </a:xfrm>
        </p:spPr>
        <p:txBody>
          <a:bodyPr/>
          <a:lstStyle/>
          <a:p>
            <a:endParaRPr lang="en-ID"/>
          </a:p>
        </p:txBody>
      </p:sp>
      <p:sp>
        <p:nvSpPr>
          <p:cNvPr id="8" name="Text Placeholder 7">
            <a:extLst>
              <a:ext uri="{FF2B5EF4-FFF2-40B4-BE49-F238E27FC236}">
                <a16:creationId xmlns:a16="http://schemas.microsoft.com/office/drawing/2014/main" id="{89DCE6C6-C40C-F791-B3FF-EEAA2288C092}"/>
              </a:ext>
            </a:extLst>
          </p:cNvPr>
          <p:cNvSpPr>
            <a:spLocks noGrp="1"/>
          </p:cNvSpPr>
          <p:nvPr>
            <p:ph type="body" sz="quarter" idx="13"/>
          </p:nvPr>
        </p:nvSpPr>
        <p:spPr>
          <a:xfrm>
            <a:off x="6608418" y="1058563"/>
            <a:ext cx="4360149" cy="5236800"/>
          </a:xfrm>
        </p:spPr>
        <p:txBody>
          <a:bodyPr anchor="t" anchorCtr="0">
            <a:noAutofit/>
          </a:bodyPr>
          <a:lstStyle/>
          <a:p>
            <a:pPr lvl="0"/>
            <a:r>
              <a:rPr lang="en-US" dirty="0"/>
              <a:t>Click to edit Master text styles</a:t>
            </a:r>
          </a:p>
        </p:txBody>
      </p:sp>
      <p:sp>
        <p:nvSpPr>
          <p:cNvPr id="7" name="Text Placeholder 6">
            <a:extLst>
              <a:ext uri="{FF2B5EF4-FFF2-40B4-BE49-F238E27FC236}">
                <a16:creationId xmlns:a16="http://schemas.microsoft.com/office/drawing/2014/main" id="{AD0A1734-9E96-C076-6109-08BEAB597B6D}"/>
              </a:ext>
            </a:extLst>
          </p:cNvPr>
          <p:cNvSpPr>
            <a:spLocks noGrp="1"/>
          </p:cNvSpPr>
          <p:nvPr>
            <p:ph type="body" sz="quarter" idx="14"/>
          </p:nvPr>
        </p:nvSpPr>
        <p:spPr>
          <a:xfrm>
            <a:off x="6608233" y="577373"/>
            <a:ext cx="4360800" cy="387187"/>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84115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lumn(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25B17-B4A1-EB92-A298-388D035BB224}"/>
              </a:ext>
            </a:extLst>
          </p:cNvPr>
          <p:cNvSpPr>
            <a:spLocks noGrp="1"/>
          </p:cNvSpPr>
          <p:nvPr>
            <p:ph type="title"/>
          </p:nvPr>
        </p:nvSpPr>
        <p:spPr>
          <a:xfrm>
            <a:off x="4187687" y="574467"/>
            <a:ext cx="6780880" cy="1325563"/>
          </a:xfrm>
        </p:spPr>
        <p:txBody>
          <a:bodyPr anchor="b">
            <a:noAutofit/>
          </a:bodyPr>
          <a:lstStyle/>
          <a:p>
            <a:r>
              <a:rPr lang="en-US"/>
              <a:t>Click to edit Master title style</a:t>
            </a:r>
            <a:endParaRPr lang="en-ID"/>
          </a:p>
        </p:txBody>
      </p:sp>
      <p:sp>
        <p:nvSpPr>
          <p:cNvPr id="3" name="Footer Placeholder 2">
            <a:extLst>
              <a:ext uri="{FF2B5EF4-FFF2-40B4-BE49-F238E27FC236}">
                <a16:creationId xmlns:a16="http://schemas.microsoft.com/office/drawing/2014/main" id="{AC6CE9A8-062F-E52A-B822-F2C682A3C03D}"/>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7D6EDBD3-C06B-F685-6F3A-17047C93B3B5}"/>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Picture Placeholder 5">
            <a:extLst>
              <a:ext uri="{FF2B5EF4-FFF2-40B4-BE49-F238E27FC236}">
                <a16:creationId xmlns:a16="http://schemas.microsoft.com/office/drawing/2014/main" id="{1CDEB065-BE89-3D91-17A6-55B54A05854D}"/>
              </a:ext>
            </a:extLst>
          </p:cNvPr>
          <p:cNvSpPr>
            <a:spLocks noGrp="1"/>
          </p:cNvSpPr>
          <p:nvPr>
            <p:ph type="pic" sz="quarter" idx="12"/>
          </p:nvPr>
        </p:nvSpPr>
        <p:spPr>
          <a:xfrm>
            <a:off x="599017" y="563302"/>
            <a:ext cx="3160552" cy="5720232"/>
          </a:xfrm>
        </p:spPr>
        <p:txBody>
          <a:bodyPr/>
          <a:lstStyle/>
          <a:p>
            <a:endParaRPr lang="en-ID"/>
          </a:p>
        </p:txBody>
      </p:sp>
      <p:sp>
        <p:nvSpPr>
          <p:cNvPr id="8" name="Text Placeholder 7">
            <a:extLst>
              <a:ext uri="{FF2B5EF4-FFF2-40B4-BE49-F238E27FC236}">
                <a16:creationId xmlns:a16="http://schemas.microsoft.com/office/drawing/2014/main" id="{89DCE6C6-C40C-F791-B3FF-EEAA2288C092}"/>
              </a:ext>
            </a:extLst>
          </p:cNvPr>
          <p:cNvSpPr>
            <a:spLocks noGrp="1"/>
          </p:cNvSpPr>
          <p:nvPr>
            <p:ph type="body" sz="quarter" idx="13"/>
          </p:nvPr>
        </p:nvSpPr>
        <p:spPr>
          <a:xfrm>
            <a:off x="4187687" y="2625934"/>
            <a:ext cx="6780880" cy="3657600"/>
          </a:xfrm>
        </p:spPr>
        <p:txBody>
          <a:bodyPr>
            <a:noAutofit/>
          </a:bodyPr>
          <a:lstStyle/>
          <a:p>
            <a:pPr lvl="0"/>
            <a:r>
              <a:rPr lang="en-US" dirty="0"/>
              <a:t>Click to edit Master text styles</a:t>
            </a:r>
          </a:p>
        </p:txBody>
      </p:sp>
      <p:sp>
        <p:nvSpPr>
          <p:cNvPr id="7" name="Text Placeholder 6">
            <a:extLst>
              <a:ext uri="{FF2B5EF4-FFF2-40B4-BE49-F238E27FC236}">
                <a16:creationId xmlns:a16="http://schemas.microsoft.com/office/drawing/2014/main" id="{46D0ED4B-C12C-75E2-03E5-013A94AE89AF}"/>
              </a:ext>
            </a:extLst>
          </p:cNvPr>
          <p:cNvSpPr>
            <a:spLocks noGrp="1"/>
          </p:cNvSpPr>
          <p:nvPr>
            <p:ph type="body" sz="quarter" idx="14"/>
          </p:nvPr>
        </p:nvSpPr>
        <p:spPr>
          <a:xfrm>
            <a:off x="4187826" y="2281008"/>
            <a:ext cx="6780741" cy="314400"/>
          </a:xfrm>
        </p:spPr>
        <p:txBody>
          <a:bodyPr>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24775196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lumn(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007C1-A2D2-F1A6-D730-4F0C404CBFDC}"/>
              </a:ext>
            </a:extLst>
          </p:cNvPr>
          <p:cNvSpPr>
            <a:spLocks noGrp="1"/>
          </p:cNvSpPr>
          <p:nvPr>
            <p:ph type="title"/>
          </p:nvPr>
        </p:nvSpPr>
        <p:spPr>
          <a:xfrm>
            <a:off x="599018" y="4162370"/>
            <a:ext cx="4118757" cy="2278186"/>
          </a:xfrm>
        </p:spPr>
        <p:txBody>
          <a:bodyPr anchor="t">
            <a:noAutofit/>
          </a:body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26CDCB85-C1AE-389B-180B-F0755C7558F6}"/>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D5CB6781-E0BB-8244-2B18-81C5A89ABE5A}"/>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Picture Placeholder 5">
            <a:extLst>
              <a:ext uri="{FF2B5EF4-FFF2-40B4-BE49-F238E27FC236}">
                <a16:creationId xmlns:a16="http://schemas.microsoft.com/office/drawing/2014/main" id="{313D6F03-414F-3442-0C5B-EC8851378160}"/>
              </a:ext>
            </a:extLst>
          </p:cNvPr>
          <p:cNvSpPr>
            <a:spLocks noGrp="1"/>
          </p:cNvSpPr>
          <p:nvPr>
            <p:ph type="pic" sz="quarter" idx="12"/>
          </p:nvPr>
        </p:nvSpPr>
        <p:spPr>
          <a:xfrm>
            <a:off x="599017" y="576078"/>
            <a:ext cx="3279453" cy="3279453"/>
          </a:xfrm>
        </p:spPr>
        <p:txBody>
          <a:bodyPr/>
          <a:lstStyle/>
          <a:p>
            <a:endParaRPr lang="en-ID"/>
          </a:p>
        </p:txBody>
      </p:sp>
      <p:sp>
        <p:nvSpPr>
          <p:cNvPr id="11" name="Picture Placeholder 5">
            <a:extLst>
              <a:ext uri="{FF2B5EF4-FFF2-40B4-BE49-F238E27FC236}">
                <a16:creationId xmlns:a16="http://schemas.microsoft.com/office/drawing/2014/main" id="{5E5AE0EA-E418-F652-0112-3BBECBF9F31B}"/>
              </a:ext>
            </a:extLst>
          </p:cNvPr>
          <p:cNvSpPr>
            <a:spLocks noGrp="1"/>
          </p:cNvSpPr>
          <p:nvPr>
            <p:ph type="pic" sz="quarter" idx="13"/>
          </p:nvPr>
        </p:nvSpPr>
        <p:spPr>
          <a:xfrm>
            <a:off x="4144065" y="576078"/>
            <a:ext cx="3279453" cy="3279453"/>
          </a:xfrm>
        </p:spPr>
        <p:txBody>
          <a:bodyPr/>
          <a:lstStyle/>
          <a:p>
            <a:endParaRPr lang="en-ID"/>
          </a:p>
        </p:txBody>
      </p:sp>
      <p:sp>
        <p:nvSpPr>
          <p:cNvPr id="12" name="Picture Placeholder 5">
            <a:extLst>
              <a:ext uri="{FF2B5EF4-FFF2-40B4-BE49-F238E27FC236}">
                <a16:creationId xmlns:a16="http://schemas.microsoft.com/office/drawing/2014/main" id="{AB61BF6E-948C-4AEB-61A4-244B2DE03589}"/>
              </a:ext>
            </a:extLst>
          </p:cNvPr>
          <p:cNvSpPr>
            <a:spLocks noGrp="1"/>
          </p:cNvSpPr>
          <p:nvPr>
            <p:ph type="pic" sz="quarter" idx="14"/>
          </p:nvPr>
        </p:nvSpPr>
        <p:spPr>
          <a:xfrm>
            <a:off x="7689114" y="576078"/>
            <a:ext cx="3279453" cy="3279453"/>
          </a:xfrm>
        </p:spPr>
        <p:txBody>
          <a:bodyPr/>
          <a:lstStyle/>
          <a:p>
            <a:endParaRPr lang="en-ID"/>
          </a:p>
        </p:txBody>
      </p:sp>
      <p:sp>
        <p:nvSpPr>
          <p:cNvPr id="14" name="Text Placeholder 13">
            <a:extLst>
              <a:ext uri="{FF2B5EF4-FFF2-40B4-BE49-F238E27FC236}">
                <a16:creationId xmlns:a16="http://schemas.microsoft.com/office/drawing/2014/main" id="{ADA50E1A-8491-728C-9FA7-3C2B65D8B098}"/>
              </a:ext>
            </a:extLst>
          </p:cNvPr>
          <p:cNvSpPr>
            <a:spLocks noGrp="1"/>
          </p:cNvSpPr>
          <p:nvPr>
            <p:ph type="body" sz="quarter" idx="15"/>
          </p:nvPr>
        </p:nvSpPr>
        <p:spPr>
          <a:xfrm>
            <a:off x="4982818" y="4496555"/>
            <a:ext cx="5985749" cy="1944000"/>
          </a:xfrm>
        </p:spPr>
        <p:txBody>
          <a:bodyPr anchor="t">
            <a:noAutofit/>
          </a:bodyPr>
          <a:lstStyle/>
          <a:p>
            <a:pPr lvl="0"/>
            <a:r>
              <a:rPr lang="en-US" dirty="0"/>
              <a:t>Click to edit Master text styles</a:t>
            </a:r>
          </a:p>
        </p:txBody>
      </p:sp>
      <p:sp>
        <p:nvSpPr>
          <p:cNvPr id="7" name="Text Placeholder 6">
            <a:extLst>
              <a:ext uri="{FF2B5EF4-FFF2-40B4-BE49-F238E27FC236}">
                <a16:creationId xmlns:a16="http://schemas.microsoft.com/office/drawing/2014/main" id="{7FC11A40-5DE3-08FC-B5EC-62212BF67E95}"/>
              </a:ext>
            </a:extLst>
          </p:cNvPr>
          <p:cNvSpPr>
            <a:spLocks noGrp="1"/>
          </p:cNvSpPr>
          <p:nvPr>
            <p:ph type="body" sz="quarter" idx="16"/>
          </p:nvPr>
        </p:nvSpPr>
        <p:spPr>
          <a:xfrm>
            <a:off x="4982818" y="4162369"/>
            <a:ext cx="5985933" cy="2712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28258977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lumn(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E07BE-2E01-93C2-881C-035E1AEEA139}"/>
              </a:ext>
            </a:extLst>
          </p:cNvPr>
          <p:cNvSpPr>
            <a:spLocks noGrp="1"/>
          </p:cNvSpPr>
          <p:nvPr>
            <p:ph type="title"/>
          </p:nvPr>
        </p:nvSpPr>
        <p:spPr>
          <a:xfrm>
            <a:off x="3859052" y="566058"/>
            <a:ext cx="1924741" cy="5704114"/>
          </a:xfrm>
        </p:spPr>
        <p:txBody>
          <a:bodyPr vert="vert270" anchor="ctr">
            <a:noAutofit/>
          </a:bodyPr>
          <a:lstStyle>
            <a:lvl1pPr algn="ctr">
              <a:defRPr/>
            </a:lvl1p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25844A2B-1547-1655-29B9-2804D5FE372A}"/>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C6814879-2CE9-2FEA-4087-F8FC1C8C0523}"/>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Picture Placeholder 5">
            <a:extLst>
              <a:ext uri="{FF2B5EF4-FFF2-40B4-BE49-F238E27FC236}">
                <a16:creationId xmlns:a16="http://schemas.microsoft.com/office/drawing/2014/main" id="{DEEB0609-9FA3-D912-5F69-9CD9658CA1C5}"/>
              </a:ext>
            </a:extLst>
          </p:cNvPr>
          <p:cNvSpPr>
            <a:spLocks noGrp="1"/>
          </p:cNvSpPr>
          <p:nvPr>
            <p:ph type="pic" sz="quarter" idx="12"/>
          </p:nvPr>
        </p:nvSpPr>
        <p:spPr>
          <a:xfrm>
            <a:off x="599017" y="1428516"/>
            <a:ext cx="3067418" cy="4000969"/>
          </a:xfrm>
        </p:spPr>
        <p:txBody>
          <a:bodyPr/>
          <a:lstStyle/>
          <a:p>
            <a:endParaRPr lang="en-ID"/>
          </a:p>
        </p:txBody>
      </p:sp>
      <p:sp>
        <p:nvSpPr>
          <p:cNvPr id="8" name="Text Placeholder 7">
            <a:extLst>
              <a:ext uri="{FF2B5EF4-FFF2-40B4-BE49-F238E27FC236}">
                <a16:creationId xmlns:a16="http://schemas.microsoft.com/office/drawing/2014/main" id="{21A2439D-33F0-4626-5731-8FB5D5295A2D}"/>
              </a:ext>
            </a:extLst>
          </p:cNvPr>
          <p:cNvSpPr>
            <a:spLocks noGrp="1"/>
          </p:cNvSpPr>
          <p:nvPr>
            <p:ph type="body" sz="quarter" idx="13"/>
          </p:nvPr>
        </p:nvSpPr>
        <p:spPr>
          <a:xfrm>
            <a:off x="5976409" y="1597361"/>
            <a:ext cx="4992158" cy="4207567"/>
          </a:xfrm>
        </p:spPr>
        <p:txBody>
          <a:bodyPr anchor="t">
            <a:noAutofit/>
          </a:bodyPr>
          <a:lstStyle>
            <a:lvl1pPr>
              <a:spcBef>
                <a:spcPts val="400"/>
              </a:spcBef>
              <a:defRPr/>
            </a:lvl1pPr>
            <a:lvl2pPr>
              <a:spcBef>
                <a:spcPts val="400"/>
              </a:spcBef>
              <a:defRPr/>
            </a:lvl2pPr>
            <a:lvl3pPr>
              <a:spcBef>
                <a:spcPts val="400"/>
              </a:spcBef>
              <a:defRPr/>
            </a:lvl3pPr>
            <a:lvl4pPr>
              <a:spcBef>
                <a:spcPts val="400"/>
              </a:spcBef>
              <a:defRPr/>
            </a:lvl4pPr>
            <a:lvl5pPr>
              <a:spcBef>
                <a:spcPts val="400"/>
              </a:spcBef>
              <a:defRPr/>
            </a:lvl5pPr>
          </a:lstStyle>
          <a:p>
            <a:pPr lvl="0"/>
            <a:r>
              <a:rPr lang="en-US" dirty="0"/>
              <a:t>Click to edit Master text styles</a:t>
            </a:r>
          </a:p>
        </p:txBody>
      </p:sp>
      <p:sp>
        <p:nvSpPr>
          <p:cNvPr id="7" name="Text Placeholder 6">
            <a:extLst>
              <a:ext uri="{FF2B5EF4-FFF2-40B4-BE49-F238E27FC236}">
                <a16:creationId xmlns:a16="http://schemas.microsoft.com/office/drawing/2014/main" id="{A81CC2E2-7A85-770A-CED5-0E6F307BA986}"/>
              </a:ext>
            </a:extLst>
          </p:cNvPr>
          <p:cNvSpPr>
            <a:spLocks noGrp="1"/>
          </p:cNvSpPr>
          <p:nvPr>
            <p:ph type="body" sz="quarter" idx="14"/>
          </p:nvPr>
        </p:nvSpPr>
        <p:spPr>
          <a:xfrm>
            <a:off x="5976409" y="1248046"/>
            <a:ext cx="4992158" cy="3048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3050786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lumn(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E07BE-2E01-93C2-881C-035E1AEEA139}"/>
              </a:ext>
            </a:extLst>
          </p:cNvPr>
          <p:cNvSpPr>
            <a:spLocks noGrp="1"/>
          </p:cNvSpPr>
          <p:nvPr>
            <p:ph type="title"/>
          </p:nvPr>
        </p:nvSpPr>
        <p:spPr>
          <a:xfrm>
            <a:off x="6661426" y="573517"/>
            <a:ext cx="4307141" cy="1454400"/>
          </a:xfrm>
        </p:spPr>
        <p:txBody>
          <a:bodyPr anchor="t">
            <a:noAutofit/>
          </a:bodyPr>
          <a:lstStyle>
            <a:lvl1pPr algn="l">
              <a:defRPr/>
            </a:lvl1p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25844A2B-1547-1655-29B9-2804D5FE372A}"/>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C6814879-2CE9-2FEA-4087-F8FC1C8C0523}"/>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Picture Placeholder 5">
            <a:extLst>
              <a:ext uri="{FF2B5EF4-FFF2-40B4-BE49-F238E27FC236}">
                <a16:creationId xmlns:a16="http://schemas.microsoft.com/office/drawing/2014/main" id="{DEEB0609-9FA3-D912-5F69-9CD9658CA1C5}"/>
              </a:ext>
            </a:extLst>
          </p:cNvPr>
          <p:cNvSpPr>
            <a:spLocks noGrp="1"/>
          </p:cNvSpPr>
          <p:nvPr>
            <p:ph type="pic" sz="quarter" idx="12"/>
          </p:nvPr>
        </p:nvSpPr>
        <p:spPr>
          <a:xfrm>
            <a:off x="599017" y="619622"/>
            <a:ext cx="5618760" cy="5618400"/>
          </a:xfrm>
        </p:spPr>
        <p:txBody>
          <a:bodyPr/>
          <a:lstStyle/>
          <a:p>
            <a:endParaRPr lang="en-ID" dirty="0"/>
          </a:p>
        </p:txBody>
      </p:sp>
      <p:sp>
        <p:nvSpPr>
          <p:cNvPr id="8" name="Text Placeholder 7">
            <a:extLst>
              <a:ext uri="{FF2B5EF4-FFF2-40B4-BE49-F238E27FC236}">
                <a16:creationId xmlns:a16="http://schemas.microsoft.com/office/drawing/2014/main" id="{21A2439D-33F0-4626-5731-8FB5D5295A2D}"/>
              </a:ext>
            </a:extLst>
          </p:cNvPr>
          <p:cNvSpPr>
            <a:spLocks noGrp="1"/>
          </p:cNvSpPr>
          <p:nvPr>
            <p:ph type="body" sz="quarter" idx="13"/>
          </p:nvPr>
        </p:nvSpPr>
        <p:spPr>
          <a:xfrm>
            <a:off x="6661426" y="2841588"/>
            <a:ext cx="4307141" cy="3614400"/>
          </a:xfrm>
        </p:spPr>
        <p:txBody>
          <a:bodyPr>
            <a:noAutofit/>
          </a:bodyPr>
          <a:lstStyle/>
          <a:p>
            <a:pPr lvl="0"/>
            <a:r>
              <a:rPr lang="en-US" dirty="0"/>
              <a:t>Click to edit Master text styles</a:t>
            </a:r>
          </a:p>
        </p:txBody>
      </p:sp>
      <p:sp>
        <p:nvSpPr>
          <p:cNvPr id="7" name="Text Placeholder 6">
            <a:extLst>
              <a:ext uri="{FF2B5EF4-FFF2-40B4-BE49-F238E27FC236}">
                <a16:creationId xmlns:a16="http://schemas.microsoft.com/office/drawing/2014/main" id="{089F0EDF-ED0D-7DF6-3D16-36E44C839E58}"/>
              </a:ext>
            </a:extLst>
          </p:cNvPr>
          <p:cNvSpPr>
            <a:spLocks noGrp="1"/>
          </p:cNvSpPr>
          <p:nvPr>
            <p:ph type="body" sz="quarter" idx="14"/>
          </p:nvPr>
        </p:nvSpPr>
        <p:spPr>
          <a:xfrm>
            <a:off x="6661150" y="2474023"/>
            <a:ext cx="4307417" cy="3336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32065226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lumn(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D8E67-9FD7-A8F8-75F6-2FF3CD0DE168}"/>
              </a:ext>
            </a:extLst>
          </p:cNvPr>
          <p:cNvSpPr>
            <a:spLocks noGrp="1"/>
          </p:cNvSpPr>
          <p:nvPr>
            <p:ph type="title"/>
          </p:nvPr>
        </p:nvSpPr>
        <p:spPr>
          <a:xfrm>
            <a:off x="599017" y="501649"/>
            <a:ext cx="10369550" cy="758604"/>
          </a:xfrm>
        </p:spPr>
        <p:txBody>
          <a:bodyPr anchor="t">
            <a:noAutofit/>
          </a:bodyPr>
          <a:lstStyle>
            <a:lvl1pPr algn="l">
              <a:defRPr/>
            </a:lvl1p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E2EFFE8E-6F6C-1E23-79C9-808201616E4C}"/>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E4C39AAF-82A4-7672-8873-E691CE5C39F6}"/>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5" name="Picture Placeholder 5">
            <a:extLst>
              <a:ext uri="{FF2B5EF4-FFF2-40B4-BE49-F238E27FC236}">
                <a16:creationId xmlns:a16="http://schemas.microsoft.com/office/drawing/2014/main" id="{2550198D-18A3-B15D-CC93-17763FFE6A9B}"/>
              </a:ext>
            </a:extLst>
          </p:cNvPr>
          <p:cNvSpPr>
            <a:spLocks noGrp="1"/>
          </p:cNvSpPr>
          <p:nvPr>
            <p:ph type="pic" sz="quarter" idx="14"/>
          </p:nvPr>
        </p:nvSpPr>
        <p:spPr>
          <a:xfrm>
            <a:off x="599017" y="3233531"/>
            <a:ext cx="3122820" cy="3122820"/>
          </a:xfrm>
        </p:spPr>
        <p:txBody>
          <a:bodyPr/>
          <a:lstStyle/>
          <a:p>
            <a:endParaRPr lang="en-ID"/>
          </a:p>
        </p:txBody>
      </p:sp>
      <p:sp>
        <p:nvSpPr>
          <p:cNvPr id="6" name="Picture Placeholder 5">
            <a:extLst>
              <a:ext uri="{FF2B5EF4-FFF2-40B4-BE49-F238E27FC236}">
                <a16:creationId xmlns:a16="http://schemas.microsoft.com/office/drawing/2014/main" id="{1CE06D47-5795-E8A4-6688-63C0FCAB2B92}"/>
              </a:ext>
            </a:extLst>
          </p:cNvPr>
          <p:cNvSpPr>
            <a:spLocks noGrp="1"/>
          </p:cNvSpPr>
          <p:nvPr>
            <p:ph type="pic" sz="quarter" idx="15"/>
          </p:nvPr>
        </p:nvSpPr>
        <p:spPr>
          <a:xfrm>
            <a:off x="7845747" y="3233531"/>
            <a:ext cx="3122820" cy="3122820"/>
          </a:xfrm>
        </p:spPr>
        <p:txBody>
          <a:bodyPr/>
          <a:lstStyle/>
          <a:p>
            <a:endParaRPr lang="en-ID"/>
          </a:p>
        </p:txBody>
      </p:sp>
      <p:sp>
        <p:nvSpPr>
          <p:cNvPr id="7" name="Picture Placeholder 5">
            <a:extLst>
              <a:ext uri="{FF2B5EF4-FFF2-40B4-BE49-F238E27FC236}">
                <a16:creationId xmlns:a16="http://schemas.microsoft.com/office/drawing/2014/main" id="{BFB99BAA-F395-0232-ED1F-8AC6BA5C78B2}"/>
              </a:ext>
            </a:extLst>
          </p:cNvPr>
          <p:cNvSpPr>
            <a:spLocks noGrp="1"/>
          </p:cNvSpPr>
          <p:nvPr>
            <p:ph type="pic" sz="quarter" idx="16"/>
          </p:nvPr>
        </p:nvSpPr>
        <p:spPr>
          <a:xfrm>
            <a:off x="4222381" y="3233531"/>
            <a:ext cx="3122820" cy="3122820"/>
          </a:xfrm>
        </p:spPr>
        <p:txBody>
          <a:bodyPr/>
          <a:lstStyle/>
          <a:p>
            <a:endParaRPr lang="en-ID"/>
          </a:p>
        </p:txBody>
      </p:sp>
      <p:sp>
        <p:nvSpPr>
          <p:cNvPr id="9" name="Text Placeholder 7">
            <a:extLst>
              <a:ext uri="{FF2B5EF4-FFF2-40B4-BE49-F238E27FC236}">
                <a16:creationId xmlns:a16="http://schemas.microsoft.com/office/drawing/2014/main" id="{7F44B7A2-957C-93E8-8209-7EE97327682B}"/>
              </a:ext>
            </a:extLst>
          </p:cNvPr>
          <p:cNvSpPr>
            <a:spLocks noGrp="1"/>
          </p:cNvSpPr>
          <p:nvPr>
            <p:ph type="body" sz="quarter" idx="24"/>
          </p:nvPr>
        </p:nvSpPr>
        <p:spPr>
          <a:xfrm>
            <a:off x="575734" y="1702061"/>
            <a:ext cx="10392833" cy="1437600"/>
          </a:xfrm>
        </p:spPr>
        <p:txBody>
          <a:bodyPr>
            <a:noAutofit/>
          </a:bodyPr>
          <a:lstStyle/>
          <a:p>
            <a:pPr lvl="0"/>
            <a:r>
              <a:rPr lang="en-US" dirty="0"/>
              <a:t>Click to edit Master text styles</a:t>
            </a:r>
          </a:p>
        </p:txBody>
      </p:sp>
      <p:sp>
        <p:nvSpPr>
          <p:cNvPr id="10" name="Text Placeholder 9">
            <a:extLst>
              <a:ext uri="{FF2B5EF4-FFF2-40B4-BE49-F238E27FC236}">
                <a16:creationId xmlns:a16="http://schemas.microsoft.com/office/drawing/2014/main" id="{A7F51D89-C7C9-35E8-B687-68AAC511FEDB}"/>
              </a:ext>
            </a:extLst>
          </p:cNvPr>
          <p:cNvSpPr>
            <a:spLocks noGrp="1"/>
          </p:cNvSpPr>
          <p:nvPr>
            <p:ph type="body" sz="quarter" idx="25"/>
          </p:nvPr>
        </p:nvSpPr>
        <p:spPr>
          <a:xfrm>
            <a:off x="575734" y="1340909"/>
            <a:ext cx="10392833" cy="3360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41481754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olumn(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FB309-9F80-5BE3-F82C-91733414C47B}"/>
              </a:ext>
            </a:extLst>
          </p:cNvPr>
          <p:cNvSpPr>
            <a:spLocks noGrp="1"/>
          </p:cNvSpPr>
          <p:nvPr>
            <p:ph type="title"/>
          </p:nvPr>
        </p:nvSpPr>
        <p:spPr>
          <a:xfrm>
            <a:off x="599017" y="3640482"/>
            <a:ext cx="3478419" cy="2809378"/>
          </a:xfrm>
        </p:spPr>
        <p:txBody>
          <a:bodyPr anchor="t">
            <a:noAutofit/>
          </a:body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21A27C05-E3B0-EFC4-2286-5860D4A1ACF4}"/>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0A33CF6B-04E5-9AB9-2466-0284576F0345}"/>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Picture Placeholder 5">
            <a:extLst>
              <a:ext uri="{FF2B5EF4-FFF2-40B4-BE49-F238E27FC236}">
                <a16:creationId xmlns:a16="http://schemas.microsoft.com/office/drawing/2014/main" id="{054F23F8-6331-43CC-E76A-052E46B77548}"/>
              </a:ext>
            </a:extLst>
          </p:cNvPr>
          <p:cNvSpPr>
            <a:spLocks noGrp="1"/>
          </p:cNvSpPr>
          <p:nvPr>
            <p:ph type="pic" sz="quarter" idx="12"/>
          </p:nvPr>
        </p:nvSpPr>
        <p:spPr>
          <a:xfrm>
            <a:off x="599016" y="562709"/>
            <a:ext cx="4994450" cy="2866292"/>
          </a:xfrm>
        </p:spPr>
        <p:txBody>
          <a:bodyPr/>
          <a:lstStyle/>
          <a:p>
            <a:endParaRPr lang="en-ID" dirty="0"/>
          </a:p>
        </p:txBody>
      </p:sp>
      <p:sp>
        <p:nvSpPr>
          <p:cNvPr id="10" name="Text Placeholder 9">
            <a:extLst>
              <a:ext uri="{FF2B5EF4-FFF2-40B4-BE49-F238E27FC236}">
                <a16:creationId xmlns:a16="http://schemas.microsoft.com/office/drawing/2014/main" id="{6411F901-3943-1C25-A696-666A0EBDBCB3}"/>
              </a:ext>
            </a:extLst>
          </p:cNvPr>
          <p:cNvSpPr>
            <a:spLocks noGrp="1"/>
          </p:cNvSpPr>
          <p:nvPr>
            <p:ph type="body" sz="quarter" idx="15"/>
          </p:nvPr>
        </p:nvSpPr>
        <p:spPr>
          <a:xfrm>
            <a:off x="4290380" y="4054660"/>
            <a:ext cx="6678187" cy="2395200"/>
          </a:xfrm>
        </p:spPr>
        <p:txBody>
          <a:bodyPr anchor="t" anchorCtr="0">
            <a:noAutofit/>
          </a:bodyPr>
          <a:lstStyle/>
          <a:p>
            <a:pPr lvl="0"/>
            <a:r>
              <a:rPr lang="en-US" dirty="0"/>
              <a:t>Click to edit Master text styles</a:t>
            </a:r>
          </a:p>
        </p:txBody>
      </p:sp>
      <p:sp>
        <p:nvSpPr>
          <p:cNvPr id="5" name="Picture Placeholder 5">
            <a:extLst>
              <a:ext uri="{FF2B5EF4-FFF2-40B4-BE49-F238E27FC236}">
                <a16:creationId xmlns:a16="http://schemas.microsoft.com/office/drawing/2014/main" id="{79263BE0-4D84-7BD4-D81B-B266C5C1C47B}"/>
              </a:ext>
            </a:extLst>
          </p:cNvPr>
          <p:cNvSpPr>
            <a:spLocks noGrp="1"/>
          </p:cNvSpPr>
          <p:nvPr>
            <p:ph type="pic" sz="quarter" idx="16"/>
          </p:nvPr>
        </p:nvSpPr>
        <p:spPr>
          <a:xfrm>
            <a:off x="5974117" y="562709"/>
            <a:ext cx="4994450" cy="2866292"/>
          </a:xfrm>
        </p:spPr>
        <p:txBody>
          <a:bodyPr/>
          <a:lstStyle/>
          <a:p>
            <a:endParaRPr lang="en-ID"/>
          </a:p>
        </p:txBody>
      </p:sp>
      <p:sp>
        <p:nvSpPr>
          <p:cNvPr id="8" name="Text Placeholder 7">
            <a:extLst>
              <a:ext uri="{FF2B5EF4-FFF2-40B4-BE49-F238E27FC236}">
                <a16:creationId xmlns:a16="http://schemas.microsoft.com/office/drawing/2014/main" id="{93F9E850-0A01-918A-C1F1-461E6D7C1A18}"/>
              </a:ext>
            </a:extLst>
          </p:cNvPr>
          <p:cNvSpPr>
            <a:spLocks noGrp="1"/>
          </p:cNvSpPr>
          <p:nvPr>
            <p:ph type="body" sz="quarter" idx="17"/>
          </p:nvPr>
        </p:nvSpPr>
        <p:spPr>
          <a:xfrm>
            <a:off x="4290380" y="3640666"/>
            <a:ext cx="6678187" cy="3432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3617659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hree Sections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BE5FA-A73B-B042-4DB2-FDFE66B5A920}"/>
              </a:ext>
            </a:extLst>
          </p:cNvPr>
          <p:cNvSpPr>
            <a:spLocks noGrp="1"/>
          </p:cNvSpPr>
          <p:nvPr>
            <p:ph type="title"/>
          </p:nvPr>
        </p:nvSpPr>
        <p:spPr>
          <a:xfrm>
            <a:off x="466725" y="685801"/>
            <a:ext cx="7661275" cy="2057400"/>
          </a:xfrm>
        </p:spPr>
        <p:txBody>
          <a:bodyPr wrap="square" anchor="t">
            <a:noAutofit/>
          </a:bodyPr>
          <a:lstStyle>
            <a:lvl1pPr>
              <a:defRPr sz="6000" b="0">
                <a:latin typeface="+mn-lt"/>
              </a:defRPr>
            </a:lvl1pPr>
          </a:lstStyle>
          <a:p>
            <a:r>
              <a:rPr lang="en-US" dirty="0"/>
              <a:t>Click to edit Master title</a:t>
            </a:r>
          </a:p>
        </p:txBody>
      </p:sp>
      <p:sp>
        <p:nvSpPr>
          <p:cNvPr id="6" name="Slide Number Placeholder 5">
            <a:extLst>
              <a:ext uri="{FF2B5EF4-FFF2-40B4-BE49-F238E27FC236}">
                <a16:creationId xmlns:a16="http://schemas.microsoft.com/office/drawing/2014/main" id="{F6A4AF4F-C46E-4A7B-AF85-1B8E60C405CA}"/>
              </a:ext>
            </a:extLst>
          </p:cNvPr>
          <p:cNvSpPr>
            <a:spLocks noGrp="1"/>
          </p:cNvSpPr>
          <p:nvPr>
            <p:ph type="sldNum" sz="quarter" idx="12"/>
          </p:nvPr>
        </p:nvSpPr>
        <p:spPr/>
        <p:txBody>
          <a:bodyPr/>
          <a:lstStyle/>
          <a:p>
            <a:fld id="{B4E73946-9152-2148-B286-BEF1B04A8193}" type="slidenum">
              <a:rPr lang="en-US" smtClean="0"/>
              <a:t>‹N°›</a:t>
            </a:fld>
            <a:endParaRPr lang="en-US"/>
          </a:p>
        </p:txBody>
      </p:sp>
      <p:sp>
        <p:nvSpPr>
          <p:cNvPr id="11" name="Text Placeholder 10">
            <a:extLst>
              <a:ext uri="{FF2B5EF4-FFF2-40B4-BE49-F238E27FC236}">
                <a16:creationId xmlns:a16="http://schemas.microsoft.com/office/drawing/2014/main" id="{8AE235B5-1CFD-192F-6EB8-F70885CA8901}"/>
              </a:ext>
            </a:extLst>
          </p:cNvPr>
          <p:cNvSpPr>
            <a:spLocks noGrp="1"/>
          </p:cNvSpPr>
          <p:nvPr>
            <p:ph type="body" sz="quarter" idx="13"/>
          </p:nvPr>
        </p:nvSpPr>
        <p:spPr>
          <a:xfrm>
            <a:off x="592282" y="3429000"/>
            <a:ext cx="3283527" cy="2380243"/>
          </a:xfrm>
        </p:spPr>
        <p:txBody>
          <a:bodyPr>
            <a:normAutofit/>
          </a:bodyPr>
          <a:lstStyle>
            <a:lvl1pPr marL="0" indent="0">
              <a:buNone/>
              <a:defRPr sz="1600"/>
            </a:lvl1pPr>
          </a:lstStyle>
          <a:p>
            <a:pPr lvl="0"/>
            <a:r>
              <a:rPr lang="en-US" dirty="0"/>
              <a:t>Click to edit Master text styles</a:t>
            </a:r>
          </a:p>
        </p:txBody>
      </p:sp>
      <p:sp>
        <p:nvSpPr>
          <p:cNvPr id="3" name="Text Placeholder 10">
            <a:extLst>
              <a:ext uri="{FF2B5EF4-FFF2-40B4-BE49-F238E27FC236}">
                <a16:creationId xmlns:a16="http://schemas.microsoft.com/office/drawing/2014/main" id="{5E227211-DEE4-1F0C-C1BA-C744EE226C00}"/>
              </a:ext>
            </a:extLst>
          </p:cNvPr>
          <p:cNvSpPr>
            <a:spLocks noGrp="1"/>
          </p:cNvSpPr>
          <p:nvPr>
            <p:ph type="body" sz="quarter" idx="14"/>
          </p:nvPr>
        </p:nvSpPr>
        <p:spPr>
          <a:xfrm>
            <a:off x="592282" y="2826327"/>
            <a:ext cx="3283527" cy="602673"/>
          </a:xfrm>
        </p:spPr>
        <p:txBody>
          <a:bodyPr anchor="b">
            <a:normAutofit/>
          </a:bodyPr>
          <a:lstStyle>
            <a:lvl1pPr marL="0" indent="0">
              <a:buNone/>
              <a:defRPr sz="1650">
                <a:solidFill>
                  <a:schemeClr val="bg1">
                    <a:lumMod val="50000"/>
                  </a:schemeClr>
                </a:solidFill>
              </a:defRPr>
            </a:lvl1pPr>
          </a:lstStyle>
          <a:p>
            <a:pPr lvl="0"/>
            <a:r>
              <a:rPr lang="en-US" dirty="0"/>
              <a:t>Click to edit Master text styles</a:t>
            </a:r>
          </a:p>
        </p:txBody>
      </p:sp>
      <p:sp>
        <p:nvSpPr>
          <p:cNvPr id="4" name="Text Placeholder 10">
            <a:extLst>
              <a:ext uri="{FF2B5EF4-FFF2-40B4-BE49-F238E27FC236}">
                <a16:creationId xmlns:a16="http://schemas.microsoft.com/office/drawing/2014/main" id="{AB1C8803-0542-76BB-6DF0-FCC5FE74BCA4}"/>
              </a:ext>
            </a:extLst>
          </p:cNvPr>
          <p:cNvSpPr>
            <a:spLocks noGrp="1"/>
          </p:cNvSpPr>
          <p:nvPr>
            <p:ph type="body" sz="quarter" idx="15"/>
          </p:nvPr>
        </p:nvSpPr>
        <p:spPr>
          <a:xfrm>
            <a:off x="4454237" y="2819905"/>
            <a:ext cx="3283527" cy="602673"/>
          </a:xfrm>
        </p:spPr>
        <p:txBody>
          <a:bodyPr anchor="b">
            <a:normAutofit/>
          </a:bodyPr>
          <a:lstStyle>
            <a:lvl1pPr marL="0" indent="0">
              <a:buNone/>
              <a:defRPr sz="1650">
                <a:solidFill>
                  <a:schemeClr val="bg1">
                    <a:lumMod val="50000"/>
                  </a:schemeClr>
                </a:solidFill>
              </a:defRPr>
            </a:lvl1pPr>
          </a:lstStyle>
          <a:p>
            <a:pPr lvl="0"/>
            <a:r>
              <a:rPr lang="en-US" dirty="0"/>
              <a:t>Click to edit Master text styles</a:t>
            </a:r>
          </a:p>
        </p:txBody>
      </p:sp>
      <p:sp>
        <p:nvSpPr>
          <p:cNvPr id="5" name="Text Placeholder 10">
            <a:extLst>
              <a:ext uri="{FF2B5EF4-FFF2-40B4-BE49-F238E27FC236}">
                <a16:creationId xmlns:a16="http://schemas.microsoft.com/office/drawing/2014/main" id="{34E5E201-FB99-8711-C52C-CBA123864F62}"/>
              </a:ext>
            </a:extLst>
          </p:cNvPr>
          <p:cNvSpPr>
            <a:spLocks noGrp="1"/>
          </p:cNvSpPr>
          <p:nvPr>
            <p:ph type="body" sz="quarter" idx="16"/>
          </p:nvPr>
        </p:nvSpPr>
        <p:spPr>
          <a:xfrm>
            <a:off x="8316191" y="2826327"/>
            <a:ext cx="3283527" cy="602673"/>
          </a:xfrm>
        </p:spPr>
        <p:txBody>
          <a:bodyPr anchor="b">
            <a:normAutofit/>
          </a:bodyPr>
          <a:lstStyle>
            <a:lvl1pPr marL="0" indent="0">
              <a:buNone/>
              <a:defRPr sz="1650">
                <a:solidFill>
                  <a:schemeClr val="bg1">
                    <a:lumMod val="50000"/>
                  </a:schemeClr>
                </a:solidFill>
              </a:defRPr>
            </a:lvl1pPr>
          </a:lstStyle>
          <a:p>
            <a:pPr lvl="0"/>
            <a:r>
              <a:rPr lang="en-US" dirty="0"/>
              <a:t>Click to edit Master text styles</a:t>
            </a:r>
          </a:p>
        </p:txBody>
      </p:sp>
      <p:sp>
        <p:nvSpPr>
          <p:cNvPr id="7" name="Text Placeholder 10">
            <a:extLst>
              <a:ext uri="{FF2B5EF4-FFF2-40B4-BE49-F238E27FC236}">
                <a16:creationId xmlns:a16="http://schemas.microsoft.com/office/drawing/2014/main" id="{94F64B39-6AAB-933F-C46A-07FA43BE0567}"/>
              </a:ext>
            </a:extLst>
          </p:cNvPr>
          <p:cNvSpPr>
            <a:spLocks noGrp="1"/>
          </p:cNvSpPr>
          <p:nvPr>
            <p:ph type="body" sz="quarter" idx="17"/>
          </p:nvPr>
        </p:nvSpPr>
        <p:spPr>
          <a:xfrm>
            <a:off x="4454237" y="3429000"/>
            <a:ext cx="3283527" cy="2380239"/>
          </a:xfrm>
        </p:spPr>
        <p:txBody>
          <a:bodyPr>
            <a:normAutofit/>
          </a:bodyPr>
          <a:lstStyle>
            <a:lvl1pPr marL="0" indent="0">
              <a:buNone/>
              <a:defRPr sz="1600"/>
            </a:lvl1pPr>
          </a:lstStyle>
          <a:p>
            <a:pPr lvl="0"/>
            <a:r>
              <a:rPr lang="en-US" dirty="0"/>
              <a:t>Click to edit Master text styles</a:t>
            </a:r>
          </a:p>
        </p:txBody>
      </p:sp>
      <p:sp>
        <p:nvSpPr>
          <p:cNvPr id="8" name="Text Placeholder 10">
            <a:extLst>
              <a:ext uri="{FF2B5EF4-FFF2-40B4-BE49-F238E27FC236}">
                <a16:creationId xmlns:a16="http://schemas.microsoft.com/office/drawing/2014/main" id="{135C6E61-8847-4830-9FF4-365A758995C5}"/>
              </a:ext>
            </a:extLst>
          </p:cNvPr>
          <p:cNvSpPr>
            <a:spLocks noGrp="1"/>
          </p:cNvSpPr>
          <p:nvPr>
            <p:ph type="body" sz="quarter" idx="18"/>
          </p:nvPr>
        </p:nvSpPr>
        <p:spPr>
          <a:xfrm>
            <a:off x="8316191" y="3429001"/>
            <a:ext cx="3283527" cy="2380235"/>
          </a:xfrm>
        </p:spPr>
        <p:txBody>
          <a:bodyPr>
            <a:normAutofit/>
          </a:bodyPr>
          <a:lstStyle>
            <a:lvl1pPr marL="0" indent="0">
              <a:buNone/>
              <a:defRPr sz="1600"/>
            </a:lvl1pPr>
          </a:lstStyle>
          <a:p>
            <a:pPr lvl="0"/>
            <a:r>
              <a:rPr lang="en-US" dirty="0"/>
              <a:t>Click to edit Master text styles</a:t>
            </a:r>
          </a:p>
        </p:txBody>
      </p:sp>
      <p:sp>
        <p:nvSpPr>
          <p:cNvPr id="9" name="Line">
            <a:extLst>
              <a:ext uri="{FF2B5EF4-FFF2-40B4-BE49-F238E27FC236}">
                <a16:creationId xmlns:a16="http://schemas.microsoft.com/office/drawing/2014/main" id="{9CC6E57F-E43B-2EE4-AB08-63909F883D55}"/>
              </a:ext>
            </a:extLst>
          </p:cNvPr>
          <p:cNvSpPr/>
          <p:nvPr userDrawn="1"/>
        </p:nvSpPr>
        <p:spPr>
          <a:xfrm>
            <a:off x="400709" y="5885947"/>
            <a:ext cx="11328458" cy="1"/>
          </a:xfrm>
          <a:prstGeom prst="line">
            <a:avLst/>
          </a:prstGeom>
          <a:ln w="12700">
            <a:solidFill>
              <a:srgbClr val="000000"/>
            </a:solidFill>
            <a:miter/>
          </a:ln>
        </p:spPr>
        <p:txBody>
          <a:bodyPr lIns="34289" rIns="34289"/>
          <a:lstStyle/>
          <a:p>
            <a:endParaRPr sz="1350"/>
          </a:p>
        </p:txBody>
      </p:sp>
    </p:spTree>
    <p:extLst>
      <p:ext uri="{BB962C8B-B14F-4D97-AF65-F5344CB8AC3E}">
        <p14:creationId xmlns:p14="http://schemas.microsoft.com/office/powerpoint/2010/main" val="4244063416"/>
      </p:ext>
    </p:extLst>
  </p:cSld>
  <p:clrMapOvr>
    <a:masterClrMapping/>
  </p:clrMapOvr>
  <p:extLst>
    <p:ext uri="{DCECCB84-F9BA-43D5-87BE-67443E8EF086}">
      <p15:sldGuideLst xmlns:p15="http://schemas.microsoft.com/office/powerpoint/2012/main">
        <p15:guide id="1" pos="488">
          <p15:clr>
            <a:srgbClr val="FBAE40"/>
          </p15:clr>
        </p15:guide>
        <p15:guide id="2" pos="9848">
          <p15:clr>
            <a:srgbClr val="FBAE40"/>
          </p15:clr>
        </p15:guide>
        <p15:guide id="3" pos="512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Column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5908D4B-9946-0E0A-8BEE-BB1C6BFDBDE6}"/>
              </a:ext>
            </a:extLst>
          </p:cNvPr>
          <p:cNvSpPr/>
          <p:nvPr userDrawn="1"/>
        </p:nvSpPr>
        <p:spPr>
          <a:xfrm>
            <a:off x="4275667" y="2355849"/>
            <a:ext cx="6692532" cy="16425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ID" sz="1200"/>
          </a:p>
        </p:txBody>
      </p:sp>
      <p:sp>
        <p:nvSpPr>
          <p:cNvPr id="2" name="Title 1">
            <a:extLst>
              <a:ext uri="{FF2B5EF4-FFF2-40B4-BE49-F238E27FC236}">
                <a16:creationId xmlns:a16="http://schemas.microsoft.com/office/drawing/2014/main" id="{CC5007C1-A2D2-F1A6-D730-4F0C404CBFDC}"/>
              </a:ext>
            </a:extLst>
          </p:cNvPr>
          <p:cNvSpPr>
            <a:spLocks noGrp="1"/>
          </p:cNvSpPr>
          <p:nvPr>
            <p:ph type="title"/>
          </p:nvPr>
        </p:nvSpPr>
        <p:spPr>
          <a:xfrm>
            <a:off x="4276035" y="619623"/>
            <a:ext cx="6692532" cy="1633247"/>
          </a:xfrm>
        </p:spPr>
        <p:txBody>
          <a:bodyPr anchor="t">
            <a:noAutofit/>
          </a:bodyPr>
          <a:lstStyle>
            <a:lvl1pPr algn="r">
              <a:defRPr/>
            </a:lvl1p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26CDCB85-C1AE-389B-180B-F0755C7558F6}"/>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D5CB6781-E0BB-8244-2B18-81C5A89ABE5A}"/>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Picture Placeholder 5">
            <a:extLst>
              <a:ext uri="{FF2B5EF4-FFF2-40B4-BE49-F238E27FC236}">
                <a16:creationId xmlns:a16="http://schemas.microsoft.com/office/drawing/2014/main" id="{313D6F03-414F-3442-0C5B-EC8851378160}"/>
              </a:ext>
            </a:extLst>
          </p:cNvPr>
          <p:cNvSpPr>
            <a:spLocks noGrp="1"/>
          </p:cNvSpPr>
          <p:nvPr>
            <p:ph type="pic" sz="quarter" idx="12"/>
          </p:nvPr>
        </p:nvSpPr>
        <p:spPr>
          <a:xfrm>
            <a:off x="599017" y="619622"/>
            <a:ext cx="3279453" cy="3279453"/>
          </a:xfrm>
        </p:spPr>
        <p:txBody>
          <a:bodyPr/>
          <a:lstStyle/>
          <a:p>
            <a:endParaRPr lang="en-ID"/>
          </a:p>
        </p:txBody>
      </p:sp>
      <p:sp>
        <p:nvSpPr>
          <p:cNvPr id="12" name="Picture Placeholder 5">
            <a:extLst>
              <a:ext uri="{FF2B5EF4-FFF2-40B4-BE49-F238E27FC236}">
                <a16:creationId xmlns:a16="http://schemas.microsoft.com/office/drawing/2014/main" id="{AB61BF6E-948C-4AEB-61A4-244B2DE03589}"/>
              </a:ext>
            </a:extLst>
          </p:cNvPr>
          <p:cNvSpPr>
            <a:spLocks noGrp="1"/>
          </p:cNvSpPr>
          <p:nvPr>
            <p:ph type="pic" sz="quarter" idx="14"/>
          </p:nvPr>
        </p:nvSpPr>
        <p:spPr>
          <a:xfrm>
            <a:off x="8690380" y="4162370"/>
            <a:ext cx="2278187" cy="2278187"/>
          </a:xfrm>
        </p:spPr>
        <p:txBody>
          <a:bodyPr/>
          <a:lstStyle/>
          <a:p>
            <a:endParaRPr lang="en-ID"/>
          </a:p>
        </p:txBody>
      </p:sp>
      <p:sp>
        <p:nvSpPr>
          <p:cNvPr id="14" name="Text Placeholder 13">
            <a:extLst>
              <a:ext uri="{FF2B5EF4-FFF2-40B4-BE49-F238E27FC236}">
                <a16:creationId xmlns:a16="http://schemas.microsoft.com/office/drawing/2014/main" id="{ADA50E1A-8491-728C-9FA7-3C2B65D8B098}"/>
              </a:ext>
            </a:extLst>
          </p:cNvPr>
          <p:cNvSpPr>
            <a:spLocks noGrp="1"/>
          </p:cNvSpPr>
          <p:nvPr>
            <p:ph type="body" sz="quarter" idx="15"/>
          </p:nvPr>
        </p:nvSpPr>
        <p:spPr>
          <a:xfrm>
            <a:off x="599017" y="4385089"/>
            <a:ext cx="7732183" cy="2054400"/>
          </a:xfrm>
        </p:spPr>
        <p:txBody>
          <a:bodyPr anchor="t" anchorCtr="0">
            <a:noAutofit/>
          </a:bodyPr>
          <a:lstStyle/>
          <a:p>
            <a:pPr lvl="0"/>
            <a:r>
              <a:rPr lang="en-US" dirty="0"/>
              <a:t>Click to edit Master text styles</a:t>
            </a:r>
          </a:p>
        </p:txBody>
      </p:sp>
      <p:sp>
        <p:nvSpPr>
          <p:cNvPr id="5" name="Text Placeholder 13">
            <a:extLst>
              <a:ext uri="{FF2B5EF4-FFF2-40B4-BE49-F238E27FC236}">
                <a16:creationId xmlns:a16="http://schemas.microsoft.com/office/drawing/2014/main" id="{AD539BA3-D11E-897F-CE18-588B0DC93D9C}"/>
              </a:ext>
            </a:extLst>
          </p:cNvPr>
          <p:cNvSpPr>
            <a:spLocks noGrp="1"/>
          </p:cNvSpPr>
          <p:nvPr>
            <p:ph type="body" sz="quarter" idx="16"/>
          </p:nvPr>
        </p:nvSpPr>
        <p:spPr>
          <a:xfrm>
            <a:off x="4276035" y="2607013"/>
            <a:ext cx="6692532" cy="1382400"/>
          </a:xfrm>
          <a:noFill/>
        </p:spPr>
        <p:txBody>
          <a:bodyPr lIns="90000" tIns="46800" rIns="90000" bIns="46800" anchor="t" anchorCtr="0">
            <a:no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
        <p:nvSpPr>
          <p:cNvPr id="10" name="Text Placeholder 9">
            <a:extLst>
              <a:ext uri="{FF2B5EF4-FFF2-40B4-BE49-F238E27FC236}">
                <a16:creationId xmlns:a16="http://schemas.microsoft.com/office/drawing/2014/main" id="{7F910887-9DF9-8E41-CBB1-3C2A4179ACDF}"/>
              </a:ext>
            </a:extLst>
          </p:cNvPr>
          <p:cNvSpPr>
            <a:spLocks noGrp="1"/>
          </p:cNvSpPr>
          <p:nvPr>
            <p:ph type="body" sz="quarter" idx="17"/>
          </p:nvPr>
        </p:nvSpPr>
        <p:spPr>
          <a:xfrm>
            <a:off x="599017" y="4126524"/>
            <a:ext cx="7732183" cy="249600"/>
          </a:xfrm>
        </p:spPr>
        <p:txBody>
          <a:bodyPr anchor="b">
            <a:noAutofit/>
          </a:bodyPr>
          <a:lstStyle>
            <a:lvl1pPr>
              <a:defRPr sz="1250" b="1"/>
            </a:lvl1pPr>
          </a:lstStyle>
          <a:p>
            <a:pPr lvl="0"/>
            <a:r>
              <a:rPr lang="en-US" dirty="0"/>
              <a:t>Click to edit Master text styles</a:t>
            </a:r>
          </a:p>
        </p:txBody>
      </p:sp>
      <p:sp>
        <p:nvSpPr>
          <p:cNvPr id="13" name="Text Placeholder 12">
            <a:extLst>
              <a:ext uri="{FF2B5EF4-FFF2-40B4-BE49-F238E27FC236}">
                <a16:creationId xmlns:a16="http://schemas.microsoft.com/office/drawing/2014/main" id="{08F6B920-074C-FD0C-40EB-802122795E14}"/>
              </a:ext>
            </a:extLst>
          </p:cNvPr>
          <p:cNvSpPr>
            <a:spLocks noGrp="1"/>
          </p:cNvSpPr>
          <p:nvPr>
            <p:ph type="body" sz="quarter" idx="18"/>
          </p:nvPr>
        </p:nvSpPr>
        <p:spPr>
          <a:xfrm>
            <a:off x="4275667" y="2355849"/>
            <a:ext cx="6692900" cy="249599"/>
          </a:xfrm>
          <a:noFill/>
        </p:spPr>
        <p:txBody>
          <a:bodyPr anchor="ctr" anchorCtr="0">
            <a:noAutofit/>
          </a:bodyPr>
          <a:lstStyle>
            <a:lvl1pPr>
              <a:defRPr sz="1250" b="1">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42410533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Columns(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4419B-0A7A-D6A9-278B-3CB3F6B13C8C}"/>
              </a:ext>
            </a:extLst>
          </p:cNvPr>
          <p:cNvSpPr>
            <a:spLocks noGrp="1"/>
          </p:cNvSpPr>
          <p:nvPr>
            <p:ph type="title"/>
          </p:nvPr>
        </p:nvSpPr>
        <p:spPr>
          <a:xfrm>
            <a:off x="6519860" y="619622"/>
            <a:ext cx="4448707" cy="1968969"/>
          </a:xfrm>
        </p:spPr>
        <p:txBody>
          <a:bodyPr anchor="t">
            <a:noAutofit/>
          </a:body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F2475DCC-A5DC-45EE-5280-E6AF55C5FBDB}"/>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24554E76-F34B-95F8-FD2E-0312C265AECF}"/>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5" name="Picture Placeholder 6">
            <a:extLst>
              <a:ext uri="{FF2B5EF4-FFF2-40B4-BE49-F238E27FC236}">
                <a16:creationId xmlns:a16="http://schemas.microsoft.com/office/drawing/2014/main" id="{FD592EB7-0888-4601-189D-47D758F2EA24}"/>
              </a:ext>
            </a:extLst>
          </p:cNvPr>
          <p:cNvSpPr>
            <a:spLocks noGrp="1"/>
          </p:cNvSpPr>
          <p:nvPr>
            <p:ph type="pic" sz="quarter" idx="12"/>
          </p:nvPr>
        </p:nvSpPr>
        <p:spPr>
          <a:xfrm>
            <a:off x="0" y="0"/>
            <a:ext cx="5783792" cy="3855843"/>
          </a:xfrm>
        </p:spPr>
      </p:sp>
      <p:sp>
        <p:nvSpPr>
          <p:cNvPr id="7" name="Text Placeholder 7">
            <a:extLst>
              <a:ext uri="{FF2B5EF4-FFF2-40B4-BE49-F238E27FC236}">
                <a16:creationId xmlns:a16="http://schemas.microsoft.com/office/drawing/2014/main" id="{D5089FCE-DB18-D776-A8F9-8E69AD01AAD4}"/>
              </a:ext>
            </a:extLst>
          </p:cNvPr>
          <p:cNvSpPr>
            <a:spLocks noGrp="1"/>
          </p:cNvSpPr>
          <p:nvPr>
            <p:ph type="body" sz="quarter" idx="23"/>
          </p:nvPr>
        </p:nvSpPr>
        <p:spPr>
          <a:xfrm>
            <a:off x="575734" y="4512078"/>
            <a:ext cx="5208058" cy="1987053"/>
          </a:xfrm>
        </p:spPr>
        <p:txBody>
          <a:bodyPr>
            <a:noAutofit/>
          </a:bodyPr>
          <a:lstStyle>
            <a:lvl1pPr>
              <a:defRPr>
                <a:latin typeface="+mn-lt"/>
                <a:ea typeface="Cascadia Mono SemiBold" panose="020B0609020000020004" pitchFamily="49" charset="0"/>
                <a:cs typeface="Cascadia Mono SemiBold" panose="020B0609020000020004" pitchFamily="49" charset="0"/>
              </a:defRPr>
            </a:lvl1pPr>
            <a:lvl2pPr>
              <a:defRPr>
                <a:latin typeface="Cascadia Mono SemiBold" panose="020B0609020000020004" pitchFamily="49" charset="0"/>
                <a:ea typeface="Cascadia Mono SemiBold" panose="020B0609020000020004" pitchFamily="49" charset="0"/>
                <a:cs typeface="Cascadia Mono SemiBold" panose="020B0609020000020004" pitchFamily="49" charset="0"/>
              </a:defRPr>
            </a:lvl2pPr>
            <a:lvl3pPr>
              <a:defRPr>
                <a:latin typeface="Cascadia Mono SemiBold" panose="020B0609020000020004" pitchFamily="49" charset="0"/>
                <a:ea typeface="Cascadia Mono SemiBold" panose="020B0609020000020004" pitchFamily="49" charset="0"/>
                <a:cs typeface="Cascadia Mono SemiBold" panose="020B0609020000020004" pitchFamily="49" charset="0"/>
              </a:defRPr>
            </a:lvl3pPr>
            <a:lvl4pPr>
              <a:defRPr>
                <a:latin typeface="Cascadia Mono SemiBold" panose="020B0609020000020004" pitchFamily="49" charset="0"/>
                <a:ea typeface="Cascadia Mono SemiBold" panose="020B0609020000020004" pitchFamily="49" charset="0"/>
                <a:cs typeface="Cascadia Mono SemiBold" panose="020B0609020000020004" pitchFamily="49" charset="0"/>
              </a:defRPr>
            </a:lvl4pPr>
            <a:lvl5pPr>
              <a:defRPr>
                <a:latin typeface="Cascadia Mono SemiBold" panose="020B0609020000020004" pitchFamily="49" charset="0"/>
                <a:ea typeface="Cascadia Mono SemiBold" panose="020B0609020000020004" pitchFamily="49" charset="0"/>
                <a:cs typeface="Cascadia Mono SemiBold" panose="020B0609020000020004" pitchFamily="49" charset="0"/>
              </a:defRPr>
            </a:lvl5pPr>
          </a:lstStyle>
          <a:p>
            <a:pPr lvl="0"/>
            <a:r>
              <a:rPr lang="en-US" dirty="0"/>
              <a:t>Click to edit Master text styles</a:t>
            </a:r>
          </a:p>
        </p:txBody>
      </p:sp>
      <p:sp>
        <p:nvSpPr>
          <p:cNvPr id="9" name="Text Placeholder 7">
            <a:extLst>
              <a:ext uri="{FF2B5EF4-FFF2-40B4-BE49-F238E27FC236}">
                <a16:creationId xmlns:a16="http://schemas.microsoft.com/office/drawing/2014/main" id="{50477A3C-2108-3003-027C-E88B14294EA0}"/>
              </a:ext>
            </a:extLst>
          </p:cNvPr>
          <p:cNvSpPr>
            <a:spLocks noGrp="1"/>
          </p:cNvSpPr>
          <p:nvPr>
            <p:ph type="body" sz="quarter" idx="24"/>
          </p:nvPr>
        </p:nvSpPr>
        <p:spPr>
          <a:xfrm>
            <a:off x="6519862" y="3429000"/>
            <a:ext cx="4448705" cy="2852921"/>
          </a:xfrm>
        </p:spPr>
        <p:txBody>
          <a:bodyPr>
            <a:noAutofit/>
          </a:bodyPr>
          <a:lstStyle/>
          <a:p>
            <a:pPr lvl="0"/>
            <a:r>
              <a:rPr lang="en-US" dirty="0"/>
              <a:t>Click to edit Master text styles</a:t>
            </a:r>
          </a:p>
        </p:txBody>
      </p:sp>
      <p:sp>
        <p:nvSpPr>
          <p:cNvPr id="8" name="Text Placeholder 7">
            <a:extLst>
              <a:ext uri="{FF2B5EF4-FFF2-40B4-BE49-F238E27FC236}">
                <a16:creationId xmlns:a16="http://schemas.microsoft.com/office/drawing/2014/main" id="{F3447C4F-9DF9-4C69-F400-0A0CE9007419}"/>
              </a:ext>
            </a:extLst>
          </p:cNvPr>
          <p:cNvSpPr>
            <a:spLocks noGrp="1"/>
          </p:cNvSpPr>
          <p:nvPr>
            <p:ph type="body" sz="quarter" idx="25"/>
          </p:nvPr>
        </p:nvSpPr>
        <p:spPr>
          <a:xfrm>
            <a:off x="575733" y="4066517"/>
            <a:ext cx="5208059" cy="403200"/>
          </a:xfrm>
        </p:spPr>
        <p:txBody>
          <a:bodyPr anchor="b">
            <a:noAutofit/>
          </a:bodyPr>
          <a:lstStyle>
            <a:lvl1pPr>
              <a:defRPr sz="1250" b="1"/>
            </a:lvl1pPr>
          </a:lstStyle>
          <a:p>
            <a:pPr lvl="0"/>
            <a:r>
              <a:rPr lang="en-US" dirty="0"/>
              <a:t>Click to edit Master text styles</a:t>
            </a:r>
          </a:p>
        </p:txBody>
      </p:sp>
      <p:sp>
        <p:nvSpPr>
          <p:cNvPr id="11" name="Text Placeholder 10">
            <a:extLst>
              <a:ext uri="{FF2B5EF4-FFF2-40B4-BE49-F238E27FC236}">
                <a16:creationId xmlns:a16="http://schemas.microsoft.com/office/drawing/2014/main" id="{15FE6426-8335-E1C3-FB13-43F08A52D6E7}"/>
              </a:ext>
            </a:extLst>
          </p:cNvPr>
          <p:cNvSpPr>
            <a:spLocks noGrp="1"/>
          </p:cNvSpPr>
          <p:nvPr>
            <p:ph type="body" sz="quarter" idx="26"/>
          </p:nvPr>
        </p:nvSpPr>
        <p:spPr>
          <a:xfrm>
            <a:off x="6519862" y="3091241"/>
            <a:ext cx="4448706" cy="2880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20531044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Column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6442312-9E63-3A81-2CB4-8F85F5C2CD49}"/>
              </a:ext>
            </a:extLst>
          </p:cNvPr>
          <p:cNvSpPr/>
          <p:nvPr userDrawn="1"/>
        </p:nvSpPr>
        <p:spPr>
          <a:xfrm>
            <a:off x="0" y="1945185"/>
            <a:ext cx="3878469" cy="49128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ID" sz="1200"/>
          </a:p>
        </p:txBody>
      </p:sp>
      <p:sp>
        <p:nvSpPr>
          <p:cNvPr id="2" name="Title 1">
            <a:extLst>
              <a:ext uri="{FF2B5EF4-FFF2-40B4-BE49-F238E27FC236}">
                <a16:creationId xmlns:a16="http://schemas.microsoft.com/office/drawing/2014/main" id="{D270176E-FDDF-30CB-EB74-A75B39D053B0}"/>
              </a:ext>
            </a:extLst>
          </p:cNvPr>
          <p:cNvSpPr>
            <a:spLocks noGrp="1"/>
          </p:cNvSpPr>
          <p:nvPr>
            <p:ph type="title"/>
          </p:nvPr>
        </p:nvSpPr>
        <p:spPr>
          <a:xfrm>
            <a:off x="697694" y="501649"/>
            <a:ext cx="10270873" cy="1325563"/>
          </a:xfrm>
        </p:spPr>
        <p:txBody>
          <a:bodyPr anchor="t">
            <a:noAutofit/>
          </a:body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55C0C34D-8F75-41B3-4243-E45FBD015BCA}"/>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84A13D18-EF04-D403-494B-02A03A28BC5B}"/>
              </a:ext>
            </a:extLst>
          </p:cNvPr>
          <p:cNvSpPr>
            <a:spLocks noGrp="1"/>
          </p:cNvSpPr>
          <p:nvPr>
            <p:ph type="sldNum" sz="quarter" idx="11"/>
          </p:nvPr>
        </p:nvSpPr>
        <p:spPr/>
        <p:txBody>
          <a:bodyPr>
            <a:noAutofit/>
          </a:bodyPr>
          <a:lstStyle/>
          <a:p>
            <a:fld id="{CF6F24BE-8BEB-403A-BDCC-38E201D0662D}" type="slidenum">
              <a:rPr lang="en-ID" smtClean="0"/>
              <a:pPr/>
              <a:t>‹N°›</a:t>
            </a:fld>
            <a:endParaRPr lang="en-ID"/>
          </a:p>
        </p:txBody>
      </p:sp>
      <p:sp>
        <p:nvSpPr>
          <p:cNvPr id="11" name="Text Placeholder 10">
            <a:extLst>
              <a:ext uri="{FF2B5EF4-FFF2-40B4-BE49-F238E27FC236}">
                <a16:creationId xmlns:a16="http://schemas.microsoft.com/office/drawing/2014/main" id="{5A0E6078-78A1-619C-E7B0-63DBC649FF44}"/>
              </a:ext>
            </a:extLst>
          </p:cNvPr>
          <p:cNvSpPr>
            <a:spLocks noGrp="1"/>
          </p:cNvSpPr>
          <p:nvPr>
            <p:ph type="body" sz="quarter" idx="13"/>
          </p:nvPr>
        </p:nvSpPr>
        <p:spPr>
          <a:xfrm>
            <a:off x="599017" y="2686751"/>
            <a:ext cx="2702983" cy="3669600"/>
          </a:xfrm>
        </p:spPr>
        <p:txBody>
          <a:bodyPr>
            <a:no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
        <p:nvSpPr>
          <p:cNvPr id="12" name="Text Placeholder 10">
            <a:extLst>
              <a:ext uri="{FF2B5EF4-FFF2-40B4-BE49-F238E27FC236}">
                <a16:creationId xmlns:a16="http://schemas.microsoft.com/office/drawing/2014/main" id="{33E87E0F-2528-3A8B-F312-9C9235E58689}"/>
              </a:ext>
            </a:extLst>
          </p:cNvPr>
          <p:cNvSpPr>
            <a:spLocks noGrp="1"/>
          </p:cNvSpPr>
          <p:nvPr>
            <p:ph type="body" sz="quarter" idx="14"/>
          </p:nvPr>
        </p:nvSpPr>
        <p:spPr>
          <a:xfrm>
            <a:off x="4358771" y="2686751"/>
            <a:ext cx="2850043" cy="36696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7" name="Text Placeholder 6">
            <a:extLst>
              <a:ext uri="{FF2B5EF4-FFF2-40B4-BE49-F238E27FC236}">
                <a16:creationId xmlns:a16="http://schemas.microsoft.com/office/drawing/2014/main" id="{6A75F903-A46A-31EE-9532-17999D9477B2}"/>
              </a:ext>
            </a:extLst>
          </p:cNvPr>
          <p:cNvSpPr>
            <a:spLocks noGrp="1"/>
          </p:cNvSpPr>
          <p:nvPr>
            <p:ph type="body" sz="quarter" idx="15"/>
          </p:nvPr>
        </p:nvSpPr>
        <p:spPr>
          <a:xfrm>
            <a:off x="599016" y="2275974"/>
            <a:ext cx="2702984" cy="369600"/>
          </a:xfrm>
        </p:spPr>
        <p:txBody>
          <a:bodyPr anchor="b">
            <a:noAutofit/>
          </a:bodyPr>
          <a:lstStyle>
            <a:lvl1pPr>
              <a:defRPr sz="1250" b="1">
                <a:solidFill>
                  <a:schemeClr val="bg1"/>
                </a:solidFill>
              </a:defRPr>
            </a:lvl1pPr>
          </a:lstStyle>
          <a:p>
            <a:pPr lvl="0"/>
            <a:r>
              <a:rPr lang="en-US" dirty="0"/>
              <a:t>Click to edit Master text styles</a:t>
            </a:r>
          </a:p>
        </p:txBody>
      </p:sp>
      <p:sp>
        <p:nvSpPr>
          <p:cNvPr id="8" name="Text Placeholder 6">
            <a:extLst>
              <a:ext uri="{FF2B5EF4-FFF2-40B4-BE49-F238E27FC236}">
                <a16:creationId xmlns:a16="http://schemas.microsoft.com/office/drawing/2014/main" id="{8746F59D-CF95-DEC8-5CAA-EE08708A535D}"/>
              </a:ext>
            </a:extLst>
          </p:cNvPr>
          <p:cNvSpPr>
            <a:spLocks noGrp="1"/>
          </p:cNvSpPr>
          <p:nvPr>
            <p:ph type="body" sz="quarter" idx="16"/>
          </p:nvPr>
        </p:nvSpPr>
        <p:spPr>
          <a:xfrm>
            <a:off x="4358771" y="2275974"/>
            <a:ext cx="2851200" cy="369600"/>
          </a:xfrm>
        </p:spPr>
        <p:txBody>
          <a:bodyPr anchor="b">
            <a:noAutofit/>
          </a:bodyPr>
          <a:lstStyle>
            <a:lvl1pPr>
              <a:defRPr sz="1250" b="1"/>
            </a:lvl1pPr>
          </a:lstStyle>
          <a:p>
            <a:pPr lvl="0"/>
            <a:r>
              <a:rPr lang="en-US" dirty="0"/>
              <a:t>Click to edit Master text styles</a:t>
            </a:r>
          </a:p>
        </p:txBody>
      </p:sp>
      <p:sp>
        <p:nvSpPr>
          <p:cNvPr id="10" name="Text Placeholder 10">
            <a:extLst>
              <a:ext uri="{FF2B5EF4-FFF2-40B4-BE49-F238E27FC236}">
                <a16:creationId xmlns:a16="http://schemas.microsoft.com/office/drawing/2014/main" id="{BCDD7BE0-BC6C-5AE9-BCEE-9C91EA7B4B4D}"/>
              </a:ext>
            </a:extLst>
          </p:cNvPr>
          <p:cNvSpPr>
            <a:spLocks noGrp="1"/>
          </p:cNvSpPr>
          <p:nvPr>
            <p:ph type="body" sz="quarter" idx="17"/>
          </p:nvPr>
        </p:nvSpPr>
        <p:spPr>
          <a:xfrm>
            <a:off x="8118524" y="2686751"/>
            <a:ext cx="2850043" cy="36696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3" name="Text Placeholder 6">
            <a:extLst>
              <a:ext uri="{FF2B5EF4-FFF2-40B4-BE49-F238E27FC236}">
                <a16:creationId xmlns:a16="http://schemas.microsoft.com/office/drawing/2014/main" id="{6C0FB17E-6098-251C-5B8E-56C2FE57DE90}"/>
              </a:ext>
            </a:extLst>
          </p:cNvPr>
          <p:cNvSpPr>
            <a:spLocks noGrp="1"/>
          </p:cNvSpPr>
          <p:nvPr>
            <p:ph type="body" sz="quarter" idx="18"/>
          </p:nvPr>
        </p:nvSpPr>
        <p:spPr>
          <a:xfrm>
            <a:off x="8117367" y="2275974"/>
            <a:ext cx="2851200" cy="3696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22718244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har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EEB1E-7063-62F6-6178-84A09252DBC1}"/>
              </a:ext>
            </a:extLst>
          </p:cNvPr>
          <p:cNvSpPr>
            <a:spLocks noGrp="1"/>
          </p:cNvSpPr>
          <p:nvPr>
            <p:ph type="title"/>
          </p:nvPr>
        </p:nvSpPr>
        <p:spPr>
          <a:xfrm>
            <a:off x="599017" y="583764"/>
            <a:ext cx="10369550" cy="962400"/>
          </a:xfrm>
        </p:spPr>
        <p:txBody>
          <a:bodyPr anchor="t"/>
          <a:lstStyle/>
          <a:p>
            <a:r>
              <a:rPr lang="en-US" dirty="0"/>
              <a:t>Click to edit Master title style</a:t>
            </a:r>
            <a:endParaRPr lang="en-UZ" dirty="0"/>
          </a:p>
        </p:txBody>
      </p:sp>
      <p:sp>
        <p:nvSpPr>
          <p:cNvPr id="3" name="Footer Placeholder 2">
            <a:extLst>
              <a:ext uri="{FF2B5EF4-FFF2-40B4-BE49-F238E27FC236}">
                <a16:creationId xmlns:a16="http://schemas.microsoft.com/office/drawing/2014/main" id="{3F688764-10F6-E04C-94EB-0287F12582B9}"/>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96932E04-1353-E30E-552C-E54A3DA07469}"/>
              </a:ext>
            </a:extLst>
          </p:cNvPr>
          <p:cNvSpPr>
            <a:spLocks noGrp="1"/>
          </p:cNvSpPr>
          <p:nvPr>
            <p:ph type="sldNum" sz="quarter" idx="11"/>
          </p:nvPr>
        </p:nvSpPr>
        <p:spPr/>
        <p:txBody>
          <a:bodyPr/>
          <a:lstStyle/>
          <a:p>
            <a:fld id="{CF6F24BE-8BEB-403A-BDCC-38E201D0662D}" type="slidenum">
              <a:rPr lang="en-ID" smtClean="0"/>
              <a:pPr/>
              <a:t>‹N°›</a:t>
            </a:fld>
            <a:endParaRPr lang="en-ID" dirty="0"/>
          </a:p>
        </p:txBody>
      </p:sp>
      <p:sp>
        <p:nvSpPr>
          <p:cNvPr id="5" name="Chart Placeholder 22">
            <a:extLst>
              <a:ext uri="{FF2B5EF4-FFF2-40B4-BE49-F238E27FC236}">
                <a16:creationId xmlns:a16="http://schemas.microsoft.com/office/drawing/2014/main" id="{10D922AA-24B6-6B14-7A38-DBC7EDED764B}"/>
              </a:ext>
            </a:extLst>
          </p:cNvPr>
          <p:cNvSpPr>
            <a:spLocks noGrp="1"/>
          </p:cNvSpPr>
          <p:nvPr>
            <p:ph type="chart" sz="quarter" idx="26"/>
          </p:nvPr>
        </p:nvSpPr>
        <p:spPr>
          <a:xfrm>
            <a:off x="1200000" y="1738097"/>
            <a:ext cx="2037784" cy="1684283"/>
          </a:xfrm>
        </p:spPr>
        <p:txBody>
          <a:bodyPr/>
          <a:lstStyle/>
          <a:p>
            <a:endParaRPr lang="en-US" dirty="0"/>
          </a:p>
        </p:txBody>
      </p:sp>
      <p:sp>
        <p:nvSpPr>
          <p:cNvPr id="8" name="Text Placeholder 10">
            <a:extLst>
              <a:ext uri="{FF2B5EF4-FFF2-40B4-BE49-F238E27FC236}">
                <a16:creationId xmlns:a16="http://schemas.microsoft.com/office/drawing/2014/main" id="{6FB6B8F6-C436-9978-2F4B-4A4FAEFE5201}"/>
              </a:ext>
            </a:extLst>
          </p:cNvPr>
          <p:cNvSpPr>
            <a:spLocks noGrp="1"/>
          </p:cNvSpPr>
          <p:nvPr>
            <p:ph type="body" sz="quarter" idx="29"/>
          </p:nvPr>
        </p:nvSpPr>
        <p:spPr>
          <a:xfrm>
            <a:off x="1031381" y="4112515"/>
            <a:ext cx="2396467" cy="2402400"/>
          </a:xfrm>
        </p:spPr>
        <p:txBody>
          <a:bodyPr/>
          <a:lstStyle/>
          <a:p>
            <a:pPr lvl="0"/>
            <a:r>
              <a:rPr lang="en-US" dirty="0"/>
              <a:t>Click to edit Master text styles</a:t>
            </a:r>
          </a:p>
        </p:txBody>
      </p:sp>
      <p:sp>
        <p:nvSpPr>
          <p:cNvPr id="9" name="Picture Placeholder 8">
            <a:extLst>
              <a:ext uri="{FF2B5EF4-FFF2-40B4-BE49-F238E27FC236}">
                <a16:creationId xmlns:a16="http://schemas.microsoft.com/office/drawing/2014/main" id="{6504E407-1287-6C2D-410A-98BC0C867445}"/>
              </a:ext>
            </a:extLst>
          </p:cNvPr>
          <p:cNvSpPr>
            <a:spLocks noGrp="1"/>
          </p:cNvSpPr>
          <p:nvPr>
            <p:ph type="pic" sz="quarter" idx="28"/>
          </p:nvPr>
        </p:nvSpPr>
        <p:spPr>
          <a:xfrm>
            <a:off x="4583792" y="1711315"/>
            <a:ext cx="2400000" cy="4802400"/>
          </a:xfrm>
        </p:spPr>
        <p:txBody>
          <a:bodyPr/>
          <a:lstStyle/>
          <a:p>
            <a:endParaRPr lang="en-UZ"/>
          </a:p>
        </p:txBody>
      </p:sp>
      <p:sp>
        <p:nvSpPr>
          <p:cNvPr id="10" name="Chart Placeholder 22">
            <a:extLst>
              <a:ext uri="{FF2B5EF4-FFF2-40B4-BE49-F238E27FC236}">
                <a16:creationId xmlns:a16="http://schemas.microsoft.com/office/drawing/2014/main" id="{1BE74FB2-1D73-647C-5C92-0AA274565BB5}"/>
              </a:ext>
            </a:extLst>
          </p:cNvPr>
          <p:cNvSpPr>
            <a:spLocks noGrp="1"/>
          </p:cNvSpPr>
          <p:nvPr>
            <p:ph type="chart" sz="quarter" idx="30"/>
          </p:nvPr>
        </p:nvSpPr>
        <p:spPr>
          <a:xfrm>
            <a:off x="8329800" y="1738097"/>
            <a:ext cx="2037784" cy="1684283"/>
          </a:xfrm>
        </p:spPr>
        <p:txBody>
          <a:bodyPr/>
          <a:lstStyle/>
          <a:p>
            <a:endParaRPr lang="en-US" dirty="0"/>
          </a:p>
        </p:txBody>
      </p:sp>
      <p:sp>
        <p:nvSpPr>
          <p:cNvPr id="11" name="Text Placeholder 10">
            <a:extLst>
              <a:ext uri="{FF2B5EF4-FFF2-40B4-BE49-F238E27FC236}">
                <a16:creationId xmlns:a16="http://schemas.microsoft.com/office/drawing/2014/main" id="{427C4768-2F14-E327-6DA3-6E37F58CFABC}"/>
              </a:ext>
            </a:extLst>
          </p:cNvPr>
          <p:cNvSpPr>
            <a:spLocks noGrp="1"/>
          </p:cNvSpPr>
          <p:nvPr>
            <p:ph type="body" sz="quarter" idx="31"/>
          </p:nvPr>
        </p:nvSpPr>
        <p:spPr>
          <a:xfrm>
            <a:off x="1031381" y="3535556"/>
            <a:ext cx="2396467"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2" name="Text Placeholder 10">
            <a:extLst>
              <a:ext uri="{FF2B5EF4-FFF2-40B4-BE49-F238E27FC236}">
                <a16:creationId xmlns:a16="http://schemas.microsoft.com/office/drawing/2014/main" id="{9E210F19-1CD2-510F-9EF1-7A725C1F083E}"/>
              </a:ext>
            </a:extLst>
          </p:cNvPr>
          <p:cNvSpPr>
            <a:spLocks noGrp="1"/>
          </p:cNvSpPr>
          <p:nvPr>
            <p:ph type="body" sz="quarter" idx="32"/>
          </p:nvPr>
        </p:nvSpPr>
        <p:spPr>
          <a:xfrm>
            <a:off x="8148693" y="3535556"/>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3" name="Text Placeholder 10">
            <a:extLst>
              <a:ext uri="{FF2B5EF4-FFF2-40B4-BE49-F238E27FC236}">
                <a16:creationId xmlns:a16="http://schemas.microsoft.com/office/drawing/2014/main" id="{001CE4C3-5BFE-BA45-1C06-0F5D8259E689}"/>
              </a:ext>
            </a:extLst>
          </p:cNvPr>
          <p:cNvSpPr>
            <a:spLocks noGrp="1"/>
          </p:cNvSpPr>
          <p:nvPr>
            <p:ph type="body" sz="quarter" idx="33"/>
          </p:nvPr>
        </p:nvSpPr>
        <p:spPr>
          <a:xfrm>
            <a:off x="8154626" y="4111315"/>
            <a:ext cx="2402400" cy="2402400"/>
          </a:xfrm>
        </p:spPr>
        <p:txBody>
          <a:bodyPr/>
          <a:lstStyle/>
          <a:p>
            <a:pPr lvl="0"/>
            <a:r>
              <a:rPr lang="en-US" dirty="0"/>
              <a:t>Click to edit Master text styles</a:t>
            </a:r>
          </a:p>
        </p:txBody>
      </p:sp>
    </p:spTree>
    <p:extLst>
      <p:ext uri="{BB962C8B-B14F-4D97-AF65-F5344CB8AC3E}">
        <p14:creationId xmlns:p14="http://schemas.microsoft.com/office/powerpoint/2010/main" val="40257545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ree Char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EEB1E-7063-62F6-6178-84A09252DBC1}"/>
              </a:ext>
            </a:extLst>
          </p:cNvPr>
          <p:cNvSpPr>
            <a:spLocks noGrp="1"/>
          </p:cNvSpPr>
          <p:nvPr>
            <p:ph type="title"/>
          </p:nvPr>
        </p:nvSpPr>
        <p:spPr>
          <a:xfrm>
            <a:off x="599017" y="583764"/>
            <a:ext cx="10369550" cy="962400"/>
          </a:xfrm>
        </p:spPr>
        <p:txBody>
          <a:bodyPr anchor="t"/>
          <a:lstStyle/>
          <a:p>
            <a:r>
              <a:rPr lang="en-US" dirty="0"/>
              <a:t>Click to edit Master title style</a:t>
            </a:r>
            <a:endParaRPr lang="en-UZ" dirty="0"/>
          </a:p>
        </p:txBody>
      </p:sp>
      <p:sp>
        <p:nvSpPr>
          <p:cNvPr id="3" name="Footer Placeholder 2">
            <a:extLst>
              <a:ext uri="{FF2B5EF4-FFF2-40B4-BE49-F238E27FC236}">
                <a16:creationId xmlns:a16="http://schemas.microsoft.com/office/drawing/2014/main" id="{3F688764-10F6-E04C-94EB-0287F12582B9}"/>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96932E04-1353-E30E-552C-E54A3DA07469}"/>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5" name="Chart Placeholder 22">
            <a:extLst>
              <a:ext uri="{FF2B5EF4-FFF2-40B4-BE49-F238E27FC236}">
                <a16:creationId xmlns:a16="http://schemas.microsoft.com/office/drawing/2014/main" id="{10D922AA-24B6-6B14-7A38-DBC7EDED764B}"/>
              </a:ext>
            </a:extLst>
          </p:cNvPr>
          <p:cNvSpPr>
            <a:spLocks noGrp="1"/>
          </p:cNvSpPr>
          <p:nvPr>
            <p:ph type="chart" sz="quarter" idx="26"/>
          </p:nvPr>
        </p:nvSpPr>
        <p:spPr>
          <a:xfrm>
            <a:off x="1237772" y="1738097"/>
            <a:ext cx="2037784" cy="1684283"/>
          </a:xfrm>
        </p:spPr>
        <p:txBody>
          <a:bodyPr/>
          <a:lstStyle/>
          <a:p>
            <a:endParaRPr lang="en-US" dirty="0"/>
          </a:p>
        </p:txBody>
      </p:sp>
      <p:sp>
        <p:nvSpPr>
          <p:cNvPr id="8" name="Text Placeholder 10">
            <a:extLst>
              <a:ext uri="{FF2B5EF4-FFF2-40B4-BE49-F238E27FC236}">
                <a16:creationId xmlns:a16="http://schemas.microsoft.com/office/drawing/2014/main" id="{6FB6B8F6-C436-9978-2F4B-4A4FAEFE5201}"/>
              </a:ext>
            </a:extLst>
          </p:cNvPr>
          <p:cNvSpPr>
            <a:spLocks noGrp="1"/>
          </p:cNvSpPr>
          <p:nvPr>
            <p:ph type="body" sz="quarter" idx="29"/>
          </p:nvPr>
        </p:nvSpPr>
        <p:spPr>
          <a:xfrm>
            <a:off x="1054623" y="4123971"/>
            <a:ext cx="2402400" cy="2402400"/>
          </a:xfrm>
        </p:spPr>
        <p:txBody>
          <a:bodyPr/>
          <a:lstStyle/>
          <a:p>
            <a:pPr lvl="0"/>
            <a:r>
              <a:rPr lang="en-US" dirty="0"/>
              <a:t>Click to edit Master text styles</a:t>
            </a:r>
          </a:p>
        </p:txBody>
      </p:sp>
      <p:sp>
        <p:nvSpPr>
          <p:cNvPr id="10" name="Chart Placeholder 22">
            <a:extLst>
              <a:ext uri="{FF2B5EF4-FFF2-40B4-BE49-F238E27FC236}">
                <a16:creationId xmlns:a16="http://schemas.microsoft.com/office/drawing/2014/main" id="{1BE74FB2-1D73-647C-5C92-0AA274565BB5}"/>
              </a:ext>
            </a:extLst>
          </p:cNvPr>
          <p:cNvSpPr>
            <a:spLocks noGrp="1"/>
          </p:cNvSpPr>
          <p:nvPr>
            <p:ph type="chart" sz="quarter" idx="30"/>
          </p:nvPr>
        </p:nvSpPr>
        <p:spPr>
          <a:xfrm>
            <a:off x="8329800" y="1738097"/>
            <a:ext cx="2037784" cy="1684283"/>
          </a:xfrm>
        </p:spPr>
        <p:txBody>
          <a:bodyPr/>
          <a:lstStyle/>
          <a:p>
            <a:endParaRPr lang="en-US" dirty="0"/>
          </a:p>
        </p:txBody>
      </p:sp>
      <p:sp>
        <p:nvSpPr>
          <p:cNvPr id="11" name="Text Placeholder 10">
            <a:extLst>
              <a:ext uri="{FF2B5EF4-FFF2-40B4-BE49-F238E27FC236}">
                <a16:creationId xmlns:a16="http://schemas.microsoft.com/office/drawing/2014/main" id="{427C4768-2F14-E327-6DA3-6E37F58CFABC}"/>
              </a:ext>
            </a:extLst>
          </p:cNvPr>
          <p:cNvSpPr>
            <a:spLocks noGrp="1"/>
          </p:cNvSpPr>
          <p:nvPr>
            <p:ph type="body" sz="quarter" idx="31"/>
          </p:nvPr>
        </p:nvSpPr>
        <p:spPr>
          <a:xfrm>
            <a:off x="1057469" y="3535556"/>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2" name="Text Placeholder 10">
            <a:extLst>
              <a:ext uri="{FF2B5EF4-FFF2-40B4-BE49-F238E27FC236}">
                <a16:creationId xmlns:a16="http://schemas.microsoft.com/office/drawing/2014/main" id="{9E210F19-1CD2-510F-9EF1-7A725C1F083E}"/>
              </a:ext>
            </a:extLst>
          </p:cNvPr>
          <p:cNvSpPr>
            <a:spLocks noGrp="1"/>
          </p:cNvSpPr>
          <p:nvPr>
            <p:ph type="body" sz="quarter" idx="32"/>
          </p:nvPr>
        </p:nvSpPr>
        <p:spPr>
          <a:xfrm>
            <a:off x="8148693" y="3535556"/>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3" name="Text Placeholder 10">
            <a:extLst>
              <a:ext uri="{FF2B5EF4-FFF2-40B4-BE49-F238E27FC236}">
                <a16:creationId xmlns:a16="http://schemas.microsoft.com/office/drawing/2014/main" id="{001CE4C3-5BFE-BA45-1C06-0F5D8259E689}"/>
              </a:ext>
            </a:extLst>
          </p:cNvPr>
          <p:cNvSpPr>
            <a:spLocks noGrp="1"/>
          </p:cNvSpPr>
          <p:nvPr>
            <p:ph type="body" sz="quarter" idx="33"/>
          </p:nvPr>
        </p:nvSpPr>
        <p:spPr>
          <a:xfrm>
            <a:off x="8154626" y="4111315"/>
            <a:ext cx="2402400" cy="2402400"/>
          </a:xfrm>
        </p:spPr>
        <p:txBody>
          <a:bodyPr/>
          <a:lstStyle/>
          <a:p>
            <a:pPr lvl="0"/>
            <a:r>
              <a:rPr lang="en-US" dirty="0"/>
              <a:t>Click to edit Master text styles</a:t>
            </a:r>
          </a:p>
        </p:txBody>
      </p:sp>
      <p:sp>
        <p:nvSpPr>
          <p:cNvPr id="6" name="Chart Placeholder 22">
            <a:extLst>
              <a:ext uri="{FF2B5EF4-FFF2-40B4-BE49-F238E27FC236}">
                <a16:creationId xmlns:a16="http://schemas.microsoft.com/office/drawing/2014/main" id="{6034BEDD-4A10-0EE9-2B80-CC48F6463E58}"/>
              </a:ext>
            </a:extLst>
          </p:cNvPr>
          <p:cNvSpPr>
            <a:spLocks noGrp="1"/>
          </p:cNvSpPr>
          <p:nvPr>
            <p:ph type="chart" sz="quarter" idx="34"/>
          </p:nvPr>
        </p:nvSpPr>
        <p:spPr>
          <a:xfrm>
            <a:off x="4764900" y="1738097"/>
            <a:ext cx="2037784" cy="1684283"/>
          </a:xfrm>
        </p:spPr>
        <p:txBody>
          <a:bodyPr/>
          <a:lstStyle/>
          <a:p>
            <a:endParaRPr lang="en-US" dirty="0"/>
          </a:p>
        </p:txBody>
      </p:sp>
      <p:sp>
        <p:nvSpPr>
          <p:cNvPr id="15" name="Text Placeholder 10">
            <a:extLst>
              <a:ext uri="{FF2B5EF4-FFF2-40B4-BE49-F238E27FC236}">
                <a16:creationId xmlns:a16="http://schemas.microsoft.com/office/drawing/2014/main" id="{9AF6507D-02F3-DCED-4A26-289016D4AA40}"/>
              </a:ext>
            </a:extLst>
          </p:cNvPr>
          <p:cNvSpPr>
            <a:spLocks noGrp="1"/>
          </p:cNvSpPr>
          <p:nvPr>
            <p:ph type="body" sz="quarter" idx="35"/>
          </p:nvPr>
        </p:nvSpPr>
        <p:spPr>
          <a:xfrm>
            <a:off x="4592749" y="3535556"/>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6" name="Text Placeholder 10">
            <a:extLst>
              <a:ext uri="{FF2B5EF4-FFF2-40B4-BE49-F238E27FC236}">
                <a16:creationId xmlns:a16="http://schemas.microsoft.com/office/drawing/2014/main" id="{1DD65D9A-82AD-5F53-C8F5-B476568A76BB}"/>
              </a:ext>
            </a:extLst>
          </p:cNvPr>
          <p:cNvSpPr>
            <a:spLocks noGrp="1"/>
          </p:cNvSpPr>
          <p:nvPr>
            <p:ph type="body" sz="quarter" idx="36"/>
          </p:nvPr>
        </p:nvSpPr>
        <p:spPr>
          <a:xfrm>
            <a:off x="4604627" y="4111315"/>
            <a:ext cx="2402400" cy="2402400"/>
          </a:xfrm>
        </p:spPr>
        <p:txBody>
          <a:bodyPr/>
          <a:lstStyle/>
          <a:p>
            <a:pPr lvl="0"/>
            <a:r>
              <a:rPr lang="en-US" dirty="0"/>
              <a:t>Click to edit Master text styles</a:t>
            </a:r>
          </a:p>
        </p:txBody>
      </p:sp>
    </p:spTree>
    <p:extLst>
      <p:ext uri="{BB962C8B-B14F-4D97-AF65-F5344CB8AC3E}">
        <p14:creationId xmlns:p14="http://schemas.microsoft.com/office/powerpoint/2010/main" val="6867448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our Char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EEB1E-7063-62F6-6178-84A09252DBC1}"/>
              </a:ext>
            </a:extLst>
          </p:cNvPr>
          <p:cNvSpPr>
            <a:spLocks noGrp="1"/>
          </p:cNvSpPr>
          <p:nvPr>
            <p:ph type="title"/>
          </p:nvPr>
        </p:nvSpPr>
        <p:spPr>
          <a:xfrm>
            <a:off x="599017" y="583764"/>
            <a:ext cx="10369550" cy="962400"/>
          </a:xfrm>
        </p:spPr>
        <p:txBody>
          <a:bodyPr anchor="t"/>
          <a:lstStyle/>
          <a:p>
            <a:r>
              <a:rPr lang="en-US" dirty="0"/>
              <a:t>Click to edit Master title style</a:t>
            </a:r>
            <a:endParaRPr lang="en-UZ" dirty="0"/>
          </a:p>
        </p:txBody>
      </p:sp>
      <p:sp>
        <p:nvSpPr>
          <p:cNvPr id="3" name="Footer Placeholder 2">
            <a:extLst>
              <a:ext uri="{FF2B5EF4-FFF2-40B4-BE49-F238E27FC236}">
                <a16:creationId xmlns:a16="http://schemas.microsoft.com/office/drawing/2014/main" id="{3F688764-10F6-E04C-94EB-0287F12582B9}"/>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96932E04-1353-E30E-552C-E54A3DA07469}"/>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5" name="Chart Placeholder 22">
            <a:extLst>
              <a:ext uri="{FF2B5EF4-FFF2-40B4-BE49-F238E27FC236}">
                <a16:creationId xmlns:a16="http://schemas.microsoft.com/office/drawing/2014/main" id="{10D922AA-24B6-6B14-7A38-DBC7EDED764B}"/>
              </a:ext>
            </a:extLst>
          </p:cNvPr>
          <p:cNvSpPr>
            <a:spLocks noGrp="1"/>
          </p:cNvSpPr>
          <p:nvPr>
            <p:ph type="chart" sz="quarter" idx="26"/>
          </p:nvPr>
        </p:nvSpPr>
        <p:spPr>
          <a:xfrm>
            <a:off x="758041" y="1738097"/>
            <a:ext cx="2037784" cy="1684283"/>
          </a:xfrm>
        </p:spPr>
        <p:txBody>
          <a:bodyPr/>
          <a:lstStyle/>
          <a:p>
            <a:endParaRPr lang="en-US" dirty="0"/>
          </a:p>
        </p:txBody>
      </p:sp>
      <p:sp>
        <p:nvSpPr>
          <p:cNvPr id="8" name="Text Placeholder 10">
            <a:extLst>
              <a:ext uri="{FF2B5EF4-FFF2-40B4-BE49-F238E27FC236}">
                <a16:creationId xmlns:a16="http://schemas.microsoft.com/office/drawing/2014/main" id="{6FB6B8F6-C436-9978-2F4B-4A4FAEFE5201}"/>
              </a:ext>
            </a:extLst>
          </p:cNvPr>
          <p:cNvSpPr>
            <a:spLocks noGrp="1"/>
          </p:cNvSpPr>
          <p:nvPr>
            <p:ph type="body" sz="quarter" idx="29"/>
          </p:nvPr>
        </p:nvSpPr>
        <p:spPr>
          <a:xfrm>
            <a:off x="575733" y="4111315"/>
            <a:ext cx="2402400" cy="2402400"/>
          </a:xfrm>
        </p:spPr>
        <p:txBody>
          <a:bodyPr/>
          <a:lstStyle/>
          <a:p>
            <a:pPr lvl="0"/>
            <a:r>
              <a:rPr lang="en-US" dirty="0"/>
              <a:t>Click to edit Master text styles</a:t>
            </a:r>
          </a:p>
        </p:txBody>
      </p:sp>
      <p:sp>
        <p:nvSpPr>
          <p:cNvPr id="10" name="Chart Placeholder 22">
            <a:extLst>
              <a:ext uri="{FF2B5EF4-FFF2-40B4-BE49-F238E27FC236}">
                <a16:creationId xmlns:a16="http://schemas.microsoft.com/office/drawing/2014/main" id="{1BE74FB2-1D73-647C-5C92-0AA274565BB5}"/>
              </a:ext>
            </a:extLst>
          </p:cNvPr>
          <p:cNvSpPr>
            <a:spLocks noGrp="1"/>
          </p:cNvSpPr>
          <p:nvPr>
            <p:ph type="chart" sz="quarter" idx="30"/>
          </p:nvPr>
        </p:nvSpPr>
        <p:spPr>
          <a:xfrm>
            <a:off x="8735824" y="1744717"/>
            <a:ext cx="2037784" cy="1684283"/>
          </a:xfrm>
        </p:spPr>
        <p:txBody>
          <a:bodyPr/>
          <a:lstStyle/>
          <a:p>
            <a:endParaRPr lang="en-US" dirty="0"/>
          </a:p>
        </p:txBody>
      </p:sp>
      <p:sp>
        <p:nvSpPr>
          <p:cNvPr id="11" name="Text Placeholder 10">
            <a:extLst>
              <a:ext uri="{FF2B5EF4-FFF2-40B4-BE49-F238E27FC236}">
                <a16:creationId xmlns:a16="http://schemas.microsoft.com/office/drawing/2014/main" id="{427C4768-2F14-E327-6DA3-6E37F58CFABC}"/>
              </a:ext>
            </a:extLst>
          </p:cNvPr>
          <p:cNvSpPr>
            <a:spLocks noGrp="1"/>
          </p:cNvSpPr>
          <p:nvPr>
            <p:ph type="body" sz="quarter" idx="31"/>
          </p:nvPr>
        </p:nvSpPr>
        <p:spPr>
          <a:xfrm>
            <a:off x="581086" y="3537499"/>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2" name="Text Placeholder 10">
            <a:extLst>
              <a:ext uri="{FF2B5EF4-FFF2-40B4-BE49-F238E27FC236}">
                <a16:creationId xmlns:a16="http://schemas.microsoft.com/office/drawing/2014/main" id="{9E210F19-1CD2-510F-9EF1-7A725C1F083E}"/>
              </a:ext>
            </a:extLst>
          </p:cNvPr>
          <p:cNvSpPr>
            <a:spLocks noGrp="1"/>
          </p:cNvSpPr>
          <p:nvPr>
            <p:ph type="body" sz="quarter" idx="32"/>
          </p:nvPr>
        </p:nvSpPr>
        <p:spPr>
          <a:xfrm>
            <a:off x="8554717" y="3540182"/>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3" name="Text Placeholder 10">
            <a:extLst>
              <a:ext uri="{FF2B5EF4-FFF2-40B4-BE49-F238E27FC236}">
                <a16:creationId xmlns:a16="http://schemas.microsoft.com/office/drawing/2014/main" id="{001CE4C3-5BFE-BA45-1C06-0F5D8259E689}"/>
              </a:ext>
            </a:extLst>
          </p:cNvPr>
          <p:cNvSpPr>
            <a:spLocks noGrp="1"/>
          </p:cNvSpPr>
          <p:nvPr>
            <p:ph type="body" sz="quarter" idx="33"/>
          </p:nvPr>
        </p:nvSpPr>
        <p:spPr>
          <a:xfrm>
            <a:off x="8566167" y="4111315"/>
            <a:ext cx="2402400" cy="2402400"/>
          </a:xfrm>
        </p:spPr>
        <p:txBody>
          <a:bodyPr/>
          <a:lstStyle/>
          <a:p>
            <a:pPr lvl="0"/>
            <a:r>
              <a:rPr lang="en-US" dirty="0"/>
              <a:t>Click to edit Master text styles</a:t>
            </a:r>
          </a:p>
        </p:txBody>
      </p:sp>
      <p:sp>
        <p:nvSpPr>
          <p:cNvPr id="6" name="Chart Placeholder 22">
            <a:extLst>
              <a:ext uri="{FF2B5EF4-FFF2-40B4-BE49-F238E27FC236}">
                <a16:creationId xmlns:a16="http://schemas.microsoft.com/office/drawing/2014/main" id="{6034BEDD-4A10-0EE9-2B80-CC48F6463E58}"/>
              </a:ext>
            </a:extLst>
          </p:cNvPr>
          <p:cNvSpPr>
            <a:spLocks noGrp="1"/>
          </p:cNvSpPr>
          <p:nvPr>
            <p:ph type="chart" sz="quarter" idx="34"/>
          </p:nvPr>
        </p:nvSpPr>
        <p:spPr>
          <a:xfrm>
            <a:off x="3370625" y="1744717"/>
            <a:ext cx="2037784" cy="1684283"/>
          </a:xfrm>
        </p:spPr>
        <p:txBody>
          <a:bodyPr/>
          <a:lstStyle/>
          <a:p>
            <a:endParaRPr lang="en-US" dirty="0"/>
          </a:p>
        </p:txBody>
      </p:sp>
      <p:sp>
        <p:nvSpPr>
          <p:cNvPr id="15" name="Text Placeholder 10">
            <a:extLst>
              <a:ext uri="{FF2B5EF4-FFF2-40B4-BE49-F238E27FC236}">
                <a16:creationId xmlns:a16="http://schemas.microsoft.com/office/drawing/2014/main" id="{9AF6507D-02F3-DCED-4A26-289016D4AA40}"/>
              </a:ext>
            </a:extLst>
          </p:cNvPr>
          <p:cNvSpPr>
            <a:spLocks noGrp="1"/>
          </p:cNvSpPr>
          <p:nvPr>
            <p:ph type="body" sz="quarter" idx="35"/>
          </p:nvPr>
        </p:nvSpPr>
        <p:spPr>
          <a:xfrm>
            <a:off x="3189519" y="3537499"/>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6" name="Text Placeholder 10">
            <a:extLst>
              <a:ext uri="{FF2B5EF4-FFF2-40B4-BE49-F238E27FC236}">
                <a16:creationId xmlns:a16="http://schemas.microsoft.com/office/drawing/2014/main" id="{1DD65D9A-82AD-5F53-C8F5-B476568A76BB}"/>
              </a:ext>
            </a:extLst>
          </p:cNvPr>
          <p:cNvSpPr>
            <a:spLocks noGrp="1"/>
          </p:cNvSpPr>
          <p:nvPr>
            <p:ph type="body" sz="quarter" idx="36"/>
          </p:nvPr>
        </p:nvSpPr>
        <p:spPr>
          <a:xfrm>
            <a:off x="3189518" y="4111315"/>
            <a:ext cx="2402400" cy="2402400"/>
          </a:xfrm>
        </p:spPr>
        <p:txBody>
          <a:bodyPr/>
          <a:lstStyle/>
          <a:p>
            <a:pPr lvl="0"/>
            <a:r>
              <a:rPr lang="en-US" dirty="0"/>
              <a:t>Click to edit Master text styles</a:t>
            </a:r>
          </a:p>
        </p:txBody>
      </p:sp>
      <p:sp>
        <p:nvSpPr>
          <p:cNvPr id="7" name="Text Placeholder 10">
            <a:extLst>
              <a:ext uri="{FF2B5EF4-FFF2-40B4-BE49-F238E27FC236}">
                <a16:creationId xmlns:a16="http://schemas.microsoft.com/office/drawing/2014/main" id="{8B133C47-E461-5076-CFB7-81D33483F782}"/>
              </a:ext>
            </a:extLst>
          </p:cNvPr>
          <p:cNvSpPr>
            <a:spLocks noGrp="1"/>
          </p:cNvSpPr>
          <p:nvPr>
            <p:ph type="body" sz="quarter" idx="37"/>
          </p:nvPr>
        </p:nvSpPr>
        <p:spPr>
          <a:xfrm>
            <a:off x="5971041" y="4111315"/>
            <a:ext cx="2402400" cy="2402400"/>
          </a:xfrm>
        </p:spPr>
        <p:txBody>
          <a:bodyPr/>
          <a:lstStyle/>
          <a:p>
            <a:pPr lvl="0"/>
            <a:r>
              <a:rPr lang="en-US" dirty="0"/>
              <a:t>Click to edit Master text styles</a:t>
            </a:r>
          </a:p>
        </p:txBody>
      </p:sp>
      <p:sp>
        <p:nvSpPr>
          <p:cNvPr id="9" name="Text Placeholder 10">
            <a:extLst>
              <a:ext uri="{FF2B5EF4-FFF2-40B4-BE49-F238E27FC236}">
                <a16:creationId xmlns:a16="http://schemas.microsoft.com/office/drawing/2014/main" id="{4610F9E3-7283-B27D-D134-C4587A578220}"/>
              </a:ext>
            </a:extLst>
          </p:cNvPr>
          <p:cNvSpPr>
            <a:spLocks noGrp="1"/>
          </p:cNvSpPr>
          <p:nvPr>
            <p:ph type="body" sz="quarter" idx="38"/>
          </p:nvPr>
        </p:nvSpPr>
        <p:spPr>
          <a:xfrm>
            <a:off x="5971041" y="3530456"/>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4" name="Chart Placeholder 22">
            <a:extLst>
              <a:ext uri="{FF2B5EF4-FFF2-40B4-BE49-F238E27FC236}">
                <a16:creationId xmlns:a16="http://schemas.microsoft.com/office/drawing/2014/main" id="{55CE330B-87B2-E709-8431-E977F2430003}"/>
              </a:ext>
            </a:extLst>
          </p:cNvPr>
          <p:cNvSpPr>
            <a:spLocks noGrp="1"/>
          </p:cNvSpPr>
          <p:nvPr>
            <p:ph type="chart" sz="quarter" idx="39"/>
          </p:nvPr>
        </p:nvSpPr>
        <p:spPr>
          <a:xfrm>
            <a:off x="6152148" y="1744717"/>
            <a:ext cx="2037784" cy="1684283"/>
          </a:xfrm>
        </p:spPr>
        <p:txBody>
          <a:bodyPr/>
          <a:lstStyle/>
          <a:p>
            <a:endParaRPr lang="en-US" dirty="0"/>
          </a:p>
        </p:txBody>
      </p:sp>
    </p:spTree>
    <p:extLst>
      <p:ext uri="{BB962C8B-B14F-4D97-AF65-F5344CB8AC3E}">
        <p14:creationId xmlns:p14="http://schemas.microsoft.com/office/powerpoint/2010/main" val="14928054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8A9BB-4EB7-026F-4816-EB928B5DD1D3}"/>
              </a:ext>
            </a:extLst>
          </p:cNvPr>
          <p:cNvSpPr>
            <a:spLocks noGrp="1"/>
          </p:cNvSpPr>
          <p:nvPr>
            <p:ph type="title"/>
          </p:nvPr>
        </p:nvSpPr>
        <p:spPr>
          <a:xfrm>
            <a:off x="599017" y="583764"/>
            <a:ext cx="10369550" cy="960000"/>
          </a:xfrm>
        </p:spPr>
        <p:txBody>
          <a:bodyPr anchor="t"/>
          <a:lstStyle/>
          <a:p>
            <a:r>
              <a:rPr lang="en-US" dirty="0"/>
              <a:t>Click to edit Master title style</a:t>
            </a:r>
            <a:endParaRPr lang="en-UZ" dirty="0"/>
          </a:p>
        </p:txBody>
      </p:sp>
      <p:sp>
        <p:nvSpPr>
          <p:cNvPr id="3" name="Footer Placeholder 2">
            <a:extLst>
              <a:ext uri="{FF2B5EF4-FFF2-40B4-BE49-F238E27FC236}">
                <a16:creationId xmlns:a16="http://schemas.microsoft.com/office/drawing/2014/main" id="{0B15F750-4EF6-B33F-4FD2-2D9576B1F34B}"/>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0BB428C6-0B9B-0025-A8AE-3EE85EAAD742}"/>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Table Placeholder 5">
            <a:extLst>
              <a:ext uri="{FF2B5EF4-FFF2-40B4-BE49-F238E27FC236}">
                <a16:creationId xmlns:a16="http://schemas.microsoft.com/office/drawing/2014/main" id="{C73C4683-1814-6BFA-2362-08272BB995A4}"/>
              </a:ext>
            </a:extLst>
          </p:cNvPr>
          <p:cNvSpPr>
            <a:spLocks noGrp="1"/>
          </p:cNvSpPr>
          <p:nvPr>
            <p:ph type="tbl" sz="quarter" idx="12"/>
          </p:nvPr>
        </p:nvSpPr>
        <p:spPr>
          <a:xfrm>
            <a:off x="1184191" y="2398620"/>
            <a:ext cx="9199200" cy="3875617"/>
          </a:xfrm>
        </p:spPr>
        <p:txBody>
          <a:bodyPr/>
          <a:lstStyle/>
          <a:p>
            <a:endParaRPr lang="en-UZ"/>
          </a:p>
        </p:txBody>
      </p:sp>
      <p:sp>
        <p:nvSpPr>
          <p:cNvPr id="8" name="Text Placeholder 7">
            <a:extLst>
              <a:ext uri="{FF2B5EF4-FFF2-40B4-BE49-F238E27FC236}">
                <a16:creationId xmlns:a16="http://schemas.microsoft.com/office/drawing/2014/main" id="{3524791E-5C2D-05F7-7815-AE0E39BA947C}"/>
              </a:ext>
            </a:extLst>
          </p:cNvPr>
          <p:cNvSpPr>
            <a:spLocks noGrp="1"/>
          </p:cNvSpPr>
          <p:nvPr>
            <p:ph type="body" sz="quarter" idx="13"/>
          </p:nvPr>
        </p:nvSpPr>
        <p:spPr>
          <a:xfrm>
            <a:off x="1184358" y="1875366"/>
            <a:ext cx="9199033" cy="388800"/>
          </a:xfrm>
        </p:spPr>
        <p:txBody>
          <a:bodyPr anchor="b"/>
          <a:lstStyle/>
          <a:p>
            <a:pPr lvl="0"/>
            <a:r>
              <a:rPr lang="en-US" dirty="0"/>
              <a:t>Click to edit Master text styles</a:t>
            </a:r>
          </a:p>
        </p:txBody>
      </p:sp>
    </p:spTree>
    <p:extLst>
      <p:ext uri="{BB962C8B-B14F-4D97-AF65-F5344CB8AC3E}">
        <p14:creationId xmlns:p14="http://schemas.microsoft.com/office/powerpoint/2010/main" val="10506964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Only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701C7-D54C-B4CE-4985-D871336E5E7E}"/>
              </a:ext>
            </a:extLst>
          </p:cNvPr>
          <p:cNvSpPr>
            <a:spLocks noGrp="1"/>
          </p:cNvSpPr>
          <p:nvPr>
            <p:ph type="title"/>
          </p:nvPr>
        </p:nvSpPr>
        <p:spPr/>
        <p:txBody>
          <a:bodyPr anchor="t"/>
          <a:lstStyle/>
          <a:p>
            <a:r>
              <a:rPr lang="en-US" dirty="0"/>
              <a:t>Click to edit Master title style</a:t>
            </a:r>
            <a:endParaRPr lang="en-UZ" dirty="0"/>
          </a:p>
        </p:txBody>
      </p:sp>
      <p:sp>
        <p:nvSpPr>
          <p:cNvPr id="3" name="Footer Placeholder 2">
            <a:extLst>
              <a:ext uri="{FF2B5EF4-FFF2-40B4-BE49-F238E27FC236}">
                <a16:creationId xmlns:a16="http://schemas.microsoft.com/office/drawing/2014/main" id="{207397F2-212D-3A9C-585D-F7362936EAC0}"/>
              </a:ext>
            </a:extLst>
          </p:cNvPr>
          <p:cNvSpPr>
            <a:spLocks noGrp="1"/>
          </p:cNvSpPr>
          <p:nvPr>
            <p:ph type="ftr" sz="quarter" idx="10"/>
          </p:nvPr>
        </p:nvSpPr>
        <p:spPr/>
        <p:txBody>
          <a:bodyPr/>
          <a:lstStyle/>
          <a:p>
            <a:r>
              <a:rPr lang="en-ID"/>
              <a:t>PRESENTATION TITLE</a:t>
            </a:r>
            <a:endParaRPr lang="en-ID" dirty="0"/>
          </a:p>
        </p:txBody>
      </p:sp>
      <p:sp>
        <p:nvSpPr>
          <p:cNvPr id="4" name="Slide Number Placeholder 3">
            <a:extLst>
              <a:ext uri="{FF2B5EF4-FFF2-40B4-BE49-F238E27FC236}">
                <a16:creationId xmlns:a16="http://schemas.microsoft.com/office/drawing/2014/main" id="{AD5C6FE0-5103-FAEE-F71B-5E68DD283BEA}"/>
              </a:ext>
            </a:extLst>
          </p:cNvPr>
          <p:cNvSpPr>
            <a:spLocks noGrp="1"/>
          </p:cNvSpPr>
          <p:nvPr>
            <p:ph type="sldNum" sz="quarter" idx="11"/>
          </p:nvPr>
        </p:nvSpPr>
        <p:spPr/>
        <p:txBody>
          <a:bodyPr/>
          <a:lstStyle/>
          <a:p>
            <a:fld id="{CF6F24BE-8BEB-403A-BDCC-38E201D0662D}" type="slidenum">
              <a:rPr lang="en-ID" smtClean="0"/>
              <a:pPr/>
              <a:t>‹N°›</a:t>
            </a:fld>
            <a:endParaRPr lang="en-ID"/>
          </a:p>
        </p:txBody>
      </p:sp>
    </p:spTree>
    <p:extLst>
      <p:ext uri="{BB962C8B-B14F-4D97-AF65-F5344CB8AC3E}">
        <p14:creationId xmlns:p14="http://schemas.microsoft.com/office/powerpoint/2010/main" val="41821095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CED2E36-BADF-8412-F354-96F2041DC9D9}"/>
              </a:ext>
            </a:extLst>
          </p:cNvPr>
          <p:cNvSpPr>
            <a:spLocks noGrp="1"/>
          </p:cNvSpPr>
          <p:nvPr>
            <p:ph type="ftr" sz="quarter" idx="10"/>
          </p:nvPr>
        </p:nvSpPr>
        <p:spPr/>
        <p:txBody>
          <a:bodyPr/>
          <a:lstStyle/>
          <a:p>
            <a:r>
              <a:rPr lang="en-ID"/>
              <a:t>PRESENTATION TITLE</a:t>
            </a:r>
            <a:endParaRPr lang="en-ID" dirty="0"/>
          </a:p>
        </p:txBody>
      </p:sp>
      <p:sp>
        <p:nvSpPr>
          <p:cNvPr id="4" name="Slide Number Placeholder 3">
            <a:extLst>
              <a:ext uri="{FF2B5EF4-FFF2-40B4-BE49-F238E27FC236}">
                <a16:creationId xmlns:a16="http://schemas.microsoft.com/office/drawing/2014/main" id="{E9A1D5FD-C837-C92F-8E5D-69F199301246}"/>
              </a:ext>
            </a:extLst>
          </p:cNvPr>
          <p:cNvSpPr>
            <a:spLocks noGrp="1"/>
          </p:cNvSpPr>
          <p:nvPr>
            <p:ph type="sldNum" sz="quarter" idx="11"/>
          </p:nvPr>
        </p:nvSpPr>
        <p:spPr/>
        <p:txBody>
          <a:bodyPr/>
          <a:lstStyle/>
          <a:p>
            <a:fld id="{CF6F24BE-8BEB-403A-BDCC-38E201D0662D}" type="slidenum">
              <a:rPr lang="en-ID" smtClean="0"/>
              <a:pPr/>
              <a:t>‹N°›</a:t>
            </a:fld>
            <a:endParaRPr lang="en-ID"/>
          </a:p>
        </p:txBody>
      </p:sp>
    </p:spTree>
    <p:extLst>
      <p:ext uri="{BB962C8B-B14F-4D97-AF65-F5344CB8AC3E}">
        <p14:creationId xmlns:p14="http://schemas.microsoft.com/office/powerpoint/2010/main" val="370589007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
        <p:nvSpPr>
          <p:cNvPr id="25" name="Slide Number Placeholder 0"/>
          <p:cNvSpPr>
            <a:spLocks noGrp="1"/>
          </p:cNvSpPr>
          <p:nvPr>
            <p:ph type="sldNum" sz="quarter" idx="4294967295"/>
          </p:nvPr>
        </p:nvSpPr>
        <p:spPr>
          <a:xfrm>
            <a:off x="0" y="0"/>
            <a:ext cx="1066667" cy="400000"/>
          </a:xfrm>
          <a:prstGeom prst="rect">
            <a:avLst/>
          </a:prstGeom>
          <a:extLst>
            <a:ext uri="{C572A759-6A51-4108-AA02-DFA0A04FC94B}">
              <ma14:wrappingTextBoxFlag xmlns:ma14="http://schemas.microsoft.com/office/mac/drawingml/2011/main" xmlns="" val="0"/>
            </a:ext>
          </a:extLst>
        </p:spPr>
        <p:txBody>
          <a:bodyPr/>
          <a:lstStyle>
            <a:lvl1pPr/>
          </a:lstStyle>
          <a:p>
            <a:pPr algn="l"/>
            <a:fld id="{F7021451-1387-4CA6-816F-3879F97B5CBC}" type="slidenum">
              <a:rPr lang="en-US" b="0"/>
              <a:t>‹N°›</a:t>
            </a:fld>
            <a:endParaRPr lang="en-US"/>
          </a:p>
        </p:txBody>
      </p:sp>
    </p:spTree>
    <p:extLst>
      <p:ext uri="{BB962C8B-B14F-4D97-AF65-F5344CB8AC3E}">
        <p14:creationId xmlns:p14="http://schemas.microsoft.com/office/powerpoint/2010/main" val="753205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Sections an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BE5FA-A73B-B042-4DB2-FDFE66B5A920}"/>
              </a:ext>
            </a:extLst>
          </p:cNvPr>
          <p:cNvSpPr>
            <a:spLocks noGrp="1"/>
          </p:cNvSpPr>
          <p:nvPr>
            <p:ph type="title"/>
          </p:nvPr>
        </p:nvSpPr>
        <p:spPr>
          <a:xfrm>
            <a:off x="466726" y="685804"/>
            <a:ext cx="7661274" cy="2069086"/>
          </a:xfrm>
        </p:spPr>
        <p:txBody>
          <a:bodyPr anchor="t">
            <a:noAutofit/>
          </a:bodyPr>
          <a:lstStyle>
            <a:lvl1pPr>
              <a:defRPr sz="6000" b="0">
                <a:latin typeface="+mn-lt"/>
              </a:defRPr>
            </a:lvl1pPr>
          </a:lstStyle>
          <a:p>
            <a:r>
              <a:rPr lang="en-US" dirty="0"/>
              <a:t>Click to edit Master title</a:t>
            </a:r>
          </a:p>
        </p:txBody>
      </p:sp>
      <p:sp>
        <p:nvSpPr>
          <p:cNvPr id="6" name="Slide Number Placeholder 5">
            <a:extLst>
              <a:ext uri="{FF2B5EF4-FFF2-40B4-BE49-F238E27FC236}">
                <a16:creationId xmlns:a16="http://schemas.microsoft.com/office/drawing/2014/main" id="{F6A4AF4F-C46E-4A7B-AF85-1B8E60C405CA}"/>
              </a:ext>
            </a:extLst>
          </p:cNvPr>
          <p:cNvSpPr>
            <a:spLocks noGrp="1"/>
          </p:cNvSpPr>
          <p:nvPr>
            <p:ph type="sldNum" sz="quarter" idx="12"/>
          </p:nvPr>
        </p:nvSpPr>
        <p:spPr/>
        <p:txBody>
          <a:bodyPr/>
          <a:lstStyle/>
          <a:p>
            <a:fld id="{B4E73946-9152-2148-B286-BEF1B04A8193}" type="slidenum">
              <a:rPr lang="en-US" smtClean="0"/>
              <a:t>‹N°›</a:t>
            </a:fld>
            <a:endParaRPr lang="en-US"/>
          </a:p>
        </p:txBody>
      </p:sp>
      <p:sp>
        <p:nvSpPr>
          <p:cNvPr id="11" name="Text Placeholder 10">
            <a:extLst>
              <a:ext uri="{FF2B5EF4-FFF2-40B4-BE49-F238E27FC236}">
                <a16:creationId xmlns:a16="http://schemas.microsoft.com/office/drawing/2014/main" id="{8AE235B5-1CFD-192F-6EB8-F70885CA8901}"/>
              </a:ext>
            </a:extLst>
          </p:cNvPr>
          <p:cNvSpPr>
            <a:spLocks noGrp="1"/>
          </p:cNvSpPr>
          <p:nvPr>
            <p:ph type="body" sz="quarter" idx="13"/>
          </p:nvPr>
        </p:nvSpPr>
        <p:spPr>
          <a:xfrm>
            <a:off x="592282" y="3429000"/>
            <a:ext cx="3283527" cy="2380243"/>
          </a:xfrm>
        </p:spPr>
        <p:txBody>
          <a:bodyPr>
            <a:normAutofit/>
          </a:bodyPr>
          <a:lstStyle>
            <a:lvl1pPr marL="0" indent="0">
              <a:buNone/>
              <a:defRPr sz="1600"/>
            </a:lvl1pPr>
          </a:lstStyle>
          <a:p>
            <a:pPr lvl="0"/>
            <a:r>
              <a:rPr lang="en-US" dirty="0"/>
              <a:t>Click to edit Master text styles</a:t>
            </a:r>
          </a:p>
        </p:txBody>
      </p:sp>
      <p:sp>
        <p:nvSpPr>
          <p:cNvPr id="3" name="Text Placeholder 10">
            <a:extLst>
              <a:ext uri="{FF2B5EF4-FFF2-40B4-BE49-F238E27FC236}">
                <a16:creationId xmlns:a16="http://schemas.microsoft.com/office/drawing/2014/main" id="{5E227211-DEE4-1F0C-C1BA-C744EE226C00}"/>
              </a:ext>
            </a:extLst>
          </p:cNvPr>
          <p:cNvSpPr>
            <a:spLocks noGrp="1"/>
          </p:cNvSpPr>
          <p:nvPr>
            <p:ph type="body" sz="quarter" idx="14"/>
          </p:nvPr>
        </p:nvSpPr>
        <p:spPr>
          <a:xfrm>
            <a:off x="592282" y="2826327"/>
            <a:ext cx="3283527" cy="602673"/>
          </a:xfrm>
        </p:spPr>
        <p:txBody>
          <a:bodyPr anchor="b">
            <a:normAutofit/>
          </a:bodyPr>
          <a:lstStyle>
            <a:lvl1pPr marL="0" indent="0">
              <a:buNone/>
              <a:defRPr sz="1650">
                <a:solidFill>
                  <a:schemeClr val="bg1">
                    <a:lumMod val="50000"/>
                  </a:schemeClr>
                </a:solidFill>
              </a:defRPr>
            </a:lvl1pPr>
          </a:lstStyle>
          <a:p>
            <a:pPr lvl="0"/>
            <a:r>
              <a:rPr lang="en-US" dirty="0"/>
              <a:t>Click to edit Master text styles</a:t>
            </a:r>
          </a:p>
        </p:txBody>
      </p:sp>
      <p:sp>
        <p:nvSpPr>
          <p:cNvPr id="5" name="Text Placeholder 10">
            <a:extLst>
              <a:ext uri="{FF2B5EF4-FFF2-40B4-BE49-F238E27FC236}">
                <a16:creationId xmlns:a16="http://schemas.microsoft.com/office/drawing/2014/main" id="{34E5E201-FB99-8711-C52C-CBA123864F62}"/>
              </a:ext>
            </a:extLst>
          </p:cNvPr>
          <p:cNvSpPr>
            <a:spLocks noGrp="1"/>
          </p:cNvSpPr>
          <p:nvPr>
            <p:ph type="body" sz="quarter" idx="16"/>
          </p:nvPr>
        </p:nvSpPr>
        <p:spPr>
          <a:xfrm>
            <a:off x="4454237" y="2826327"/>
            <a:ext cx="3283527" cy="602673"/>
          </a:xfrm>
        </p:spPr>
        <p:txBody>
          <a:bodyPr anchor="b">
            <a:normAutofit/>
          </a:bodyPr>
          <a:lstStyle>
            <a:lvl1pPr marL="0" indent="0">
              <a:buNone/>
              <a:defRPr sz="1650">
                <a:solidFill>
                  <a:schemeClr val="bg1">
                    <a:lumMod val="50000"/>
                  </a:schemeClr>
                </a:solidFill>
              </a:defRPr>
            </a:lvl1pPr>
          </a:lstStyle>
          <a:p>
            <a:pPr lvl="0"/>
            <a:r>
              <a:rPr lang="en-US" dirty="0"/>
              <a:t>Click to edit Master text styles</a:t>
            </a:r>
          </a:p>
        </p:txBody>
      </p:sp>
      <p:sp>
        <p:nvSpPr>
          <p:cNvPr id="7" name="Text Placeholder 10">
            <a:extLst>
              <a:ext uri="{FF2B5EF4-FFF2-40B4-BE49-F238E27FC236}">
                <a16:creationId xmlns:a16="http://schemas.microsoft.com/office/drawing/2014/main" id="{94F64B39-6AAB-933F-C46A-07FA43BE0567}"/>
              </a:ext>
            </a:extLst>
          </p:cNvPr>
          <p:cNvSpPr>
            <a:spLocks noGrp="1"/>
          </p:cNvSpPr>
          <p:nvPr>
            <p:ph type="body" sz="quarter" idx="17"/>
          </p:nvPr>
        </p:nvSpPr>
        <p:spPr>
          <a:xfrm>
            <a:off x="4454237" y="3429000"/>
            <a:ext cx="3283527" cy="2380239"/>
          </a:xfrm>
        </p:spPr>
        <p:txBody>
          <a:bodyPr>
            <a:normAutofit/>
          </a:bodyPr>
          <a:lstStyle>
            <a:lvl1pPr marL="0" indent="0">
              <a:buNone/>
              <a:defRPr sz="1600"/>
            </a:lvl1pPr>
          </a:lstStyle>
          <a:p>
            <a:pPr lvl="0"/>
            <a:r>
              <a:rPr lang="en-US" dirty="0"/>
              <a:t>Click to edit Master text styles</a:t>
            </a:r>
          </a:p>
        </p:txBody>
      </p:sp>
      <p:sp>
        <p:nvSpPr>
          <p:cNvPr id="9" name="Line">
            <a:extLst>
              <a:ext uri="{FF2B5EF4-FFF2-40B4-BE49-F238E27FC236}">
                <a16:creationId xmlns:a16="http://schemas.microsoft.com/office/drawing/2014/main" id="{9CC6E57F-E43B-2EE4-AB08-63909F883D55}"/>
              </a:ext>
            </a:extLst>
          </p:cNvPr>
          <p:cNvSpPr/>
          <p:nvPr userDrawn="1"/>
        </p:nvSpPr>
        <p:spPr>
          <a:xfrm>
            <a:off x="400709" y="5885947"/>
            <a:ext cx="11328458" cy="1"/>
          </a:xfrm>
          <a:prstGeom prst="line">
            <a:avLst/>
          </a:prstGeom>
          <a:ln w="12700">
            <a:solidFill>
              <a:srgbClr val="000000"/>
            </a:solidFill>
            <a:miter/>
          </a:ln>
        </p:spPr>
        <p:txBody>
          <a:bodyPr lIns="34289" rIns="34289"/>
          <a:lstStyle/>
          <a:p>
            <a:endParaRPr sz="1350"/>
          </a:p>
        </p:txBody>
      </p:sp>
      <p:sp>
        <p:nvSpPr>
          <p:cNvPr id="12" name="Picture Placeholder 11">
            <a:extLst>
              <a:ext uri="{FF2B5EF4-FFF2-40B4-BE49-F238E27FC236}">
                <a16:creationId xmlns:a16="http://schemas.microsoft.com/office/drawing/2014/main" id="{1F42E324-B3F9-BA8B-E636-0DB5DCF6B8A3}"/>
              </a:ext>
            </a:extLst>
          </p:cNvPr>
          <p:cNvSpPr>
            <a:spLocks noGrp="1"/>
          </p:cNvSpPr>
          <p:nvPr>
            <p:ph type="pic" sz="quarter" idx="18"/>
          </p:nvPr>
        </p:nvSpPr>
        <p:spPr>
          <a:xfrm>
            <a:off x="8853487" y="1153397"/>
            <a:ext cx="2871788" cy="4499259"/>
          </a:xfrm>
        </p:spPr>
        <p:txBody>
          <a:bodyPr/>
          <a:lstStyle/>
          <a:p>
            <a:endParaRPr lang="en-US"/>
          </a:p>
        </p:txBody>
      </p:sp>
    </p:spTree>
    <p:extLst>
      <p:ext uri="{BB962C8B-B14F-4D97-AF65-F5344CB8AC3E}">
        <p14:creationId xmlns:p14="http://schemas.microsoft.com/office/powerpoint/2010/main" val="681575071"/>
      </p:ext>
    </p:extLst>
  </p:cSld>
  <p:clrMapOvr>
    <a:masterClrMapping/>
  </p:clrMapOvr>
  <p:extLst>
    <p:ext uri="{DCECCB84-F9BA-43D5-87BE-67443E8EF086}">
      <p15:sldGuideLst xmlns:p15="http://schemas.microsoft.com/office/powerpoint/2012/main">
        <p15:guide id="1" pos="488">
          <p15:clr>
            <a:srgbClr val="FBAE40"/>
          </p15:clr>
        </p15:guide>
        <p15:guide id="2" pos="9848">
          <p15:clr>
            <a:srgbClr val="FBAE40"/>
          </p15:clr>
        </p15:guide>
        <p15:guide id="3" pos="51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Sec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BE5FA-A73B-B042-4DB2-FDFE66B5A920}"/>
              </a:ext>
            </a:extLst>
          </p:cNvPr>
          <p:cNvSpPr>
            <a:spLocks noGrp="1"/>
          </p:cNvSpPr>
          <p:nvPr>
            <p:ph type="title"/>
          </p:nvPr>
        </p:nvSpPr>
        <p:spPr>
          <a:xfrm>
            <a:off x="466725" y="688289"/>
            <a:ext cx="5629275" cy="2689838"/>
          </a:xfrm>
        </p:spPr>
        <p:txBody>
          <a:bodyPr anchor="t">
            <a:noAutofit/>
          </a:bodyPr>
          <a:lstStyle>
            <a:lvl1pPr>
              <a:defRPr sz="6000" b="0">
                <a:latin typeface="+mn-lt"/>
              </a:defRPr>
            </a:lvl1pPr>
          </a:lstStyle>
          <a:p>
            <a:r>
              <a:rPr lang="en-US" dirty="0"/>
              <a:t>Click to edit Master title</a:t>
            </a:r>
          </a:p>
        </p:txBody>
      </p:sp>
      <p:sp>
        <p:nvSpPr>
          <p:cNvPr id="6" name="Slide Number Placeholder 5">
            <a:extLst>
              <a:ext uri="{FF2B5EF4-FFF2-40B4-BE49-F238E27FC236}">
                <a16:creationId xmlns:a16="http://schemas.microsoft.com/office/drawing/2014/main" id="{F6A4AF4F-C46E-4A7B-AF85-1B8E60C405CA}"/>
              </a:ext>
            </a:extLst>
          </p:cNvPr>
          <p:cNvSpPr>
            <a:spLocks noGrp="1"/>
          </p:cNvSpPr>
          <p:nvPr>
            <p:ph type="sldNum" sz="quarter" idx="12"/>
          </p:nvPr>
        </p:nvSpPr>
        <p:spPr/>
        <p:txBody>
          <a:bodyPr/>
          <a:lstStyle/>
          <a:p>
            <a:fld id="{B4E73946-9152-2148-B286-BEF1B04A8193}" type="slidenum">
              <a:rPr lang="en-US" smtClean="0"/>
              <a:t>‹N°›</a:t>
            </a:fld>
            <a:endParaRPr lang="en-US"/>
          </a:p>
        </p:txBody>
      </p:sp>
      <p:sp>
        <p:nvSpPr>
          <p:cNvPr id="5" name="Text Placeholder 10">
            <a:extLst>
              <a:ext uri="{FF2B5EF4-FFF2-40B4-BE49-F238E27FC236}">
                <a16:creationId xmlns:a16="http://schemas.microsoft.com/office/drawing/2014/main" id="{34E5E201-FB99-8711-C52C-CBA123864F62}"/>
              </a:ext>
            </a:extLst>
          </p:cNvPr>
          <p:cNvSpPr>
            <a:spLocks noGrp="1"/>
          </p:cNvSpPr>
          <p:nvPr>
            <p:ph type="body" sz="quarter" idx="16"/>
          </p:nvPr>
        </p:nvSpPr>
        <p:spPr>
          <a:xfrm>
            <a:off x="6961909" y="1030325"/>
            <a:ext cx="4763366" cy="602673"/>
          </a:xfrm>
        </p:spPr>
        <p:txBody>
          <a:bodyPr anchor="b">
            <a:normAutofit/>
          </a:bodyPr>
          <a:lstStyle>
            <a:lvl1pPr marL="0" indent="0">
              <a:buNone/>
              <a:defRPr sz="1650">
                <a:solidFill>
                  <a:schemeClr val="bg1">
                    <a:lumMod val="50000"/>
                  </a:schemeClr>
                </a:solidFill>
              </a:defRPr>
            </a:lvl1pPr>
          </a:lstStyle>
          <a:p>
            <a:pPr lvl="0"/>
            <a:r>
              <a:rPr lang="en-US" dirty="0"/>
              <a:t>Click to edit Master text styles</a:t>
            </a:r>
          </a:p>
        </p:txBody>
      </p:sp>
      <p:sp>
        <p:nvSpPr>
          <p:cNvPr id="7" name="Text Placeholder 10">
            <a:extLst>
              <a:ext uri="{FF2B5EF4-FFF2-40B4-BE49-F238E27FC236}">
                <a16:creationId xmlns:a16="http://schemas.microsoft.com/office/drawing/2014/main" id="{94F64B39-6AAB-933F-C46A-07FA43BE0567}"/>
              </a:ext>
            </a:extLst>
          </p:cNvPr>
          <p:cNvSpPr>
            <a:spLocks noGrp="1"/>
          </p:cNvSpPr>
          <p:nvPr>
            <p:ph type="body" sz="quarter" idx="17"/>
          </p:nvPr>
        </p:nvSpPr>
        <p:spPr>
          <a:xfrm>
            <a:off x="6961909" y="1632997"/>
            <a:ext cx="4763366" cy="1193330"/>
          </a:xfrm>
        </p:spPr>
        <p:txBody>
          <a:bodyPr>
            <a:normAutofit/>
          </a:bodyPr>
          <a:lstStyle>
            <a:lvl1pPr marL="0" indent="0">
              <a:buNone/>
              <a:defRPr sz="1600"/>
            </a:lvl1pPr>
          </a:lstStyle>
          <a:p>
            <a:pPr lvl="0"/>
            <a:r>
              <a:rPr lang="en-US" dirty="0"/>
              <a:t>Click to edit Master text styles</a:t>
            </a:r>
          </a:p>
        </p:txBody>
      </p:sp>
      <p:sp>
        <p:nvSpPr>
          <p:cNvPr id="9" name="Line">
            <a:extLst>
              <a:ext uri="{FF2B5EF4-FFF2-40B4-BE49-F238E27FC236}">
                <a16:creationId xmlns:a16="http://schemas.microsoft.com/office/drawing/2014/main" id="{9CC6E57F-E43B-2EE4-AB08-63909F883D55}"/>
              </a:ext>
            </a:extLst>
          </p:cNvPr>
          <p:cNvSpPr/>
          <p:nvPr userDrawn="1"/>
        </p:nvSpPr>
        <p:spPr>
          <a:xfrm>
            <a:off x="400709" y="5885947"/>
            <a:ext cx="11328458" cy="1"/>
          </a:xfrm>
          <a:prstGeom prst="line">
            <a:avLst/>
          </a:prstGeom>
          <a:ln w="12700">
            <a:solidFill>
              <a:srgbClr val="000000"/>
            </a:solidFill>
            <a:miter/>
          </a:ln>
        </p:spPr>
        <p:txBody>
          <a:bodyPr lIns="34289" rIns="34289"/>
          <a:lstStyle/>
          <a:p>
            <a:endParaRPr sz="1350"/>
          </a:p>
        </p:txBody>
      </p:sp>
      <p:sp>
        <p:nvSpPr>
          <p:cNvPr id="4" name="Text Placeholder 10">
            <a:extLst>
              <a:ext uri="{FF2B5EF4-FFF2-40B4-BE49-F238E27FC236}">
                <a16:creationId xmlns:a16="http://schemas.microsoft.com/office/drawing/2014/main" id="{8F14F2A9-59FA-754E-5B1E-11A58CA07A35}"/>
              </a:ext>
            </a:extLst>
          </p:cNvPr>
          <p:cNvSpPr>
            <a:spLocks noGrp="1"/>
          </p:cNvSpPr>
          <p:nvPr>
            <p:ph type="body" sz="quarter" idx="18"/>
          </p:nvPr>
        </p:nvSpPr>
        <p:spPr>
          <a:xfrm>
            <a:off x="6961909" y="2836716"/>
            <a:ext cx="4763366" cy="602673"/>
          </a:xfrm>
        </p:spPr>
        <p:txBody>
          <a:bodyPr anchor="b">
            <a:normAutofit/>
          </a:bodyPr>
          <a:lstStyle>
            <a:lvl1pPr marL="0" indent="0">
              <a:buNone/>
              <a:defRPr sz="1650">
                <a:solidFill>
                  <a:schemeClr val="bg1">
                    <a:lumMod val="50000"/>
                  </a:schemeClr>
                </a:solidFill>
              </a:defRPr>
            </a:lvl1pPr>
          </a:lstStyle>
          <a:p>
            <a:pPr lvl="0"/>
            <a:r>
              <a:rPr lang="en-US" dirty="0"/>
              <a:t>Click to edit Master text styles</a:t>
            </a:r>
          </a:p>
        </p:txBody>
      </p:sp>
      <p:sp>
        <p:nvSpPr>
          <p:cNvPr id="8" name="Text Placeholder 10">
            <a:extLst>
              <a:ext uri="{FF2B5EF4-FFF2-40B4-BE49-F238E27FC236}">
                <a16:creationId xmlns:a16="http://schemas.microsoft.com/office/drawing/2014/main" id="{0B23DCBD-0AA5-7D57-EC78-48DF1E6328C6}"/>
              </a:ext>
            </a:extLst>
          </p:cNvPr>
          <p:cNvSpPr>
            <a:spLocks noGrp="1"/>
          </p:cNvSpPr>
          <p:nvPr>
            <p:ph type="body" sz="quarter" idx="19"/>
          </p:nvPr>
        </p:nvSpPr>
        <p:spPr>
          <a:xfrm>
            <a:off x="6961909" y="3439389"/>
            <a:ext cx="4763366" cy="1411538"/>
          </a:xfrm>
        </p:spPr>
        <p:txBody>
          <a:bodyPr>
            <a:normAutofit/>
          </a:bodyPr>
          <a:lstStyle>
            <a:lvl1pPr marL="0" indent="0">
              <a:buNone/>
              <a:defRPr sz="1600"/>
            </a:lvl1pPr>
          </a:lstStyle>
          <a:p>
            <a:pPr lvl="0"/>
            <a:r>
              <a:rPr lang="en-US" dirty="0"/>
              <a:t>Click to edit Master text styles</a:t>
            </a:r>
          </a:p>
        </p:txBody>
      </p:sp>
    </p:spTree>
    <p:extLst>
      <p:ext uri="{BB962C8B-B14F-4D97-AF65-F5344CB8AC3E}">
        <p14:creationId xmlns:p14="http://schemas.microsoft.com/office/powerpoint/2010/main" val="1813020675"/>
      </p:ext>
    </p:extLst>
  </p:cSld>
  <p:clrMapOvr>
    <a:masterClrMapping/>
  </p:clrMapOvr>
  <p:extLst>
    <p:ext uri="{DCECCB84-F9BA-43D5-87BE-67443E8EF086}">
      <p15:sldGuideLst xmlns:p15="http://schemas.microsoft.com/office/powerpoint/2012/main">
        <p15:guide id="1" pos="488">
          <p15:clr>
            <a:srgbClr val="FBAE40"/>
          </p15:clr>
        </p15:guide>
        <p15:guide id="2" pos="9848">
          <p15:clr>
            <a:srgbClr val="FBAE40"/>
          </p15:clr>
        </p15:guide>
        <p15:guide id="3" pos="512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Se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BE5FA-A73B-B042-4DB2-FDFE66B5A920}"/>
              </a:ext>
            </a:extLst>
          </p:cNvPr>
          <p:cNvSpPr>
            <a:spLocks noGrp="1"/>
          </p:cNvSpPr>
          <p:nvPr>
            <p:ph type="title"/>
          </p:nvPr>
        </p:nvSpPr>
        <p:spPr>
          <a:xfrm>
            <a:off x="466725" y="688289"/>
            <a:ext cx="5629275" cy="2138039"/>
          </a:xfrm>
        </p:spPr>
        <p:txBody>
          <a:bodyPr anchor="t">
            <a:noAutofit/>
          </a:bodyPr>
          <a:lstStyle>
            <a:lvl1pPr>
              <a:defRPr sz="6000" b="0">
                <a:latin typeface="+mn-lt"/>
              </a:defRPr>
            </a:lvl1pPr>
          </a:lstStyle>
          <a:p>
            <a:r>
              <a:rPr lang="en-US" dirty="0"/>
              <a:t>Click to edit Master title</a:t>
            </a:r>
          </a:p>
        </p:txBody>
      </p:sp>
      <p:sp>
        <p:nvSpPr>
          <p:cNvPr id="6" name="Slide Number Placeholder 5">
            <a:extLst>
              <a:ext uri="{FF2B5EF4-FFF2-40B4-BE49-F238E27FC236}">
                <a16:creationId xmlns:a16="http://schemas.microsoft.com/office/drawing/2014/main" id="{F6A4AF4F-C46E-4A7B-AF85-1B8E60C405CA}"/>
              </a:ext>
            </a:extLst>
          </p:cNvPr>
          <p:cNvSpPr>
            <a:spLocks noGrp="1"/>
          </p:cNvSpPr>
          <p:nvPr>
            <p:ph type="sldNum" sz="quarter" idx="12"/>
          </p:nvPr>
        </p:nvSpPr>
        <p:spPr/>
        <p:txBody>
          <a:bodyPr/>
          <a:lstStyle/>
          <a:p>
            <a:fld id="{B4E73946-9152-2148-B286-BEF1B04A8193}" type="slidenum">
              <a:rPr lang="en-US" smtClean="0"/>
              <a:t>‹N°›</a:t>
            </a:fld>
            <a:endParaRPr lang="en-US"/>
          </a:p>
        </p:txBody>
      </p:sp>
      <p:sp>
        <p:nvSpPr>
          <p:cNvPr id="11" name="Text Placeholder 10">
            <a:extLst>
              <a:ext uri="{FF2B5EF4-FFF2-40B4-BE49-F238E27FC236}">
                <a16:creationId xmlns:a16="http://schemas.microsoft.com/office/drawing/2014/main" id="{8AE235B5-1CFD-192F-6EB8-F70885CA8901}"/>
              </a:ext>
            </a:extLst>
          </p:cNvPr>
          <p:cNvSpPr>
            <a:spLocks noGrp="1"/>
          </p:cNvSpPr>
          <p:nvPr>
            <p:ph type="body" sz="quarter" idx="13"/>
          </p:nvPr>
        </p:nvSpPr>
        <p:spPr>
          <a:xfrm>
            <a:off x="592281" y="3429000"/>
            <a:ext cx="5143501" cy="2380243"/>
          </a:xfrm>
        </p:spPr>
        <p:txBody>
          <a:bodyPr>
            <a:normAutofit/>
          </a:bodyPr>
          <a:lstStyle>
            <a:lvl1pPr marL="0" indent="0">
              <a:buNone/>
              <a:defRPr sz="1600"/>
            </a:lvl1pPr>
          </a:lstStyle>
          <a:p>
            <a:pPr lvl="0"/>
            <a:r>
              <a:rPr lang="en-US" dirty="0"/>
              <a:t>Click to edit Master text styles</a:t>
            </a:r>
          </a:p>
        </p:txBody>
      </p:sp>
      <p:sp>
        <p:nvSpPr>
          <p:cNvPr id="3" name="Text Placeholder 10">
            <a:extLst>
              <a:ext uri="{FF2B5EF4-FFF2-40B4-BE49-F238E27FC236}">
                <a16:creationId xmlns:a16="http://schemas.microsoft.com/office/drawing/2014/main" id="{5E227211-DEE4-1F0C-C1BA-C744EE226C00}"/>
              </a:ext>
            </a:extLst>
          </p:cNvPr>
          <p:cNvSpPr>
            <a:spLocks noGrp="1"/>
          </p:cNvSpPr>
          <p:nvPr>
            <p:ph type="body" sz="quarter" idx="14"/>
          </p:nvPr>
        </p:nvSpPr>
        <p:spPr>
          <a:xfrm>
            <a:off x="592282" y="2826327"/>
            <a:ext cx="5143500" cy="602673"/>
          </a:xfrm>
        </p:spPr>
        <p:txBody>
          <a:bodyPr anchor="b">
            <a:normAutofit/>
          </a:bodyPr>
          <a:lstStyle>
            <a:lvl1pPr marL="0" indent="0">
              <a:buNone/>
              <a:defRPr sz="1650">
                <a:solidFill>
                  <a:schemeClr val="bg1">
                    <a:lumMod val="50000"/>
                  </a:schemeClr>
                </a:solidFill>
              </a:defRPr>
            </a:lvl1pPr>
          </a:lstStyle>
          <a:p>
            <a:pPr lvl="0"/>
            <a:r>
              <a:rPr lang="en-US" dirty="0"/>
              <a:t>Click to edit Master text styles</a:t>
            </a:r>
          </a:p>
        </p:txBody>
      </p:sp>
      <p:sp>
        <p:nvSpPr>
          <p:cNvPr id="9" name="Line">
            <a:extLst>
              <a:ext uri="{FF2B5EF4-FFF2-40B4-BE49-F238E27FC236}">
                <a16:creationId xmlns:a16="http://schemas.microsoft.com/office/drawing/2014/main" id="{9CC6E57F-E43B-2EE4-AB08-63909F883D55}"/>
              </a:ext>
            </a:extLst>
          </p:cNvPr>
          <p:cNvSpPr/>
          <p:nvPr userDrawn="1"/>
        </p:nvSpPr>
        <p:spPr>
          <a:xfrm>
            <a:off x="400709" y="5885947"/>
            <a:ext cx="11328458" cy="1"/>
          </a:xfrm>
          <a:prstGeom prst="line">
            <a:avLst/>
          </a:prstGeom>
          <a:ln w="12700">
            <a:solidFill>
              <a:srgbClr val="000000"/>
            </a:solidFill>
            <a:miter/>
          </a:ln>
        </p:spPr>
        <p:txBody>
          <a:bodyPr lIns="34289" rIns="34289"/>
          <a:lstStyle/>
          <a:p>
            <a:endParaRPr sz="1350"/>
          </a:p>
        </p:txBody>
      </p:sp>
      <p:sp>
        <p:nvSpPr>
          <p:cNvPr id="12" name="Picture Placeholder 11">
            <a:extLst>
              <a:ext uri="{FF2B5EF4-FFF2-40B4-BE49-F238E27FC236}">
                <a16:creationId xmlns:a16="http://schemas.microsoft.com/office/drawing/2014/main" id="{1F42E324-B3F9-BA8B-E636-0DB5DCF6B8A3}"/>
              </a:ext>
            </a:extLst>
          </p:cNvPr>
          <p:cNvSpPr>
            <a:spLocks noGrp="1"/>
          </p:cNvSpPr>
          <p:nvPr>
            <p:ph type="pic" sz="quarter" idx="18"/>
          </p:nvPr>
        </p:nvSpPr>
        <p:spPr>
          <a:xfrm>
            <a:off x="6096000" y="1153397"/>
            <a:ext cx="5629275" cy="4499259"/>
          </a:xfrm>
        </p:spPr>
        <p:txBody>
          <a:bodyPr/>
          <a:lstStyle/>
          <a:p>
            <a:endParaRPr lang="en-US"/>
          </a:p>
        </p:txBody>
      </p:sp>
    </p:spTree>
    <p:extLst>
      <p:ext uri="{BB962C8B-B14F-4D97-AF65-F5344CB8AC3E}">
        <p14:creationId xmlns:p14="http://schemas.microsoft.com/office/powerpoint/2010/main" val="4072450817"/>
      </p:ext>
    </p:extLst>
  </p:cSld>
  <p:clrMapOvr>
    <a:masterClrMapping/>
  </p:clrMapOvr>
  <p:extLst>
    <p:ext uri="{DCECCB84-F9BA-43D5-87BE-67443E8EF086}">
      <p15:sldGuideLst xmlns:p15="http://schemas.microsoft.com/office/powerpoint/2012/main">
        <p15:guide id="1" pos="488">
          <p15:clr>
            <a:srgbClr val="FBAE40"/>
          </p15:clr>
        </p15:guide>
        <p15:guide id="2" pos="9848">
          <p15:clr>
            <a:srgbClr val="FBAE40"/>
          </p15:clr>
        </p15:guide>
        <p15:guide id="3" pos="512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Sections and Imag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BE5FA-A73B-B042-4DB2-FDFE66B5A920}"/>
              </a:ext>
            </a:extLst>
          </p:cNvPr>
          <p:cNvSpPr>
            <a:spLocks noGrp="1"/>
          </p:cNvSpPr>
          <p:nvPr>
            <p:ph type="title"/>
          </p:nvPr>
        </p:nvSpPr>
        <p:spPr>
          <a:xfrm>
            <a:off x="466725" y="688289"/>
            <a:ext cx="5629275" cy="2689838"/>
          </a:xfrm>
        </p:spPr>
        <p:txBody>
          <a:bodyPr anchor="t">
            <a:noAutofit/>
          </a:bodyPr>
          <a:lstStyle>
            <a:lvl1pPr>
              <a:defRPr sz="6000" b="0">
                <a:latin typeface="+mn-lt"/>
              </a:defRPr>
            </a:lvl1pPr>
          </a:lstStyle>
          <a:p>
            <a:r>
              <a:rPr lang="en-US" dirty="0"/>
              <a:t>Click to edit Master title</a:t>
            </a:r>
          </a:p>
        </p:txBody>
      </p:sp>
      <p:sp>
        <p:nvSpPr>
          <p:cNvPr id="6" name="Slide Number Placeholder 5">
            <a:extLst>
              <a:ext uri="{FF2B5EF4-FFF2-40B4-BE49-F238E27FC236}">
                <a16:creationId xmlns:a16="http://schemas.microsoft.com/office/drawing/2014/main" id="{F6A4AF4F-C46E-4A7B-AF85-1B8E60C405CA}"/>
              </a:ext>
            </a:extLst>
          </p:cNvPr>
          <p:cNvSpPr>
            <a:spLocks noGrp="1"/>
          </p:cNvSpPr>
          <p:nvPr>
            <p:ph type="sldNum" sz="quarter" idx="12"/>
          </p:nvPr>
        </p:nvSpPr>
        <p:spPr/>
        <p:txBody>
          <a:bodyPr/>
          <a:lstStyle/>
          <a:p>
            <a:fld id="{B4E73946-9152-2148-B286-BEF1B04A8193}" type="slidenum">
              <a:rPr lang="en-US" smtClean="0"/>
              <a:t>‹N°›</a:t>
            </a:fld>
            <a:endParaRPr lang="en-US"/>
          </a:p>
        </p:txBody>
      </p:sp>
      <p:sp>
        <p:nvSpPr>
          <p:cNvPr id="5" name="Text Placeholder 10">
            <a:extLst>
              <a:ext uri="{FF2B5EF4-FFF2-40B4-BE49-F238E27FC236}">
                <a16:creationId xmlns:a16="http://schemas.microsoft.com/office/drawing/2014/main" id="{34E5E201-FB99-8711-C52C-CBA123864F62}"/>
              </a:ext>
            </a:extLst>
          </p:cNvPr>
          <p:cNvSpPr>
            <a:spLocks noGrp="1"/>
          </p:cNvSpPr>
          <p:nvPr>
            <p:ph type="body" sz="quarter" idx="16"/>
          </p:nvPr>
        </p:nvSpPr>
        <p:spPr>
          <a:xfrm>
            <a:off x="6961909" y="1030325"/>
            <a:ext cx="4763366" cy="602673"/>
          </a:xfrm>
        </p:spPr>
        <p:txBody>
          <a:bodyPr anchor="b">
            <a:normAutofit/>
          </a:bodyPr>
          <a:lstStyle>
            <a:lvl1pPr marL="0" indent="0">
              <a:buNone/>
              <a:defRPr sz="1650">
                <a:solidFill>
                  <a:schemeClr val="bg1">
                    <a:lumMod val="50000"/>
                  </a:schemeClr>
                </a:solidFill>
              </a:defRPr>
            </a:lvl1pPr>
          </a:lstStyle>
          <a:p>
            <a:pPr lvl="0"/>
            <a:r>
              <a:rPr lang="en-US" dirty="0"/>
              <a:t>Click to edit Master text styles</a:t>
            </a:r>
          </a:p>
        </p:txBody>
      </p:sp>
      <p:sp>
        <p:nvSpPr>
          <p:cNvPr id="7" name="Text Placeholder 10">
            <a:extLst>
              <a:ext uri="{FF2B5EF4-FFF2-40B4-BE49-F238E27FC236}">
                <a16:creationId xmlns:a16="http://schemas.microsoft.com/office/drawing/2014/main" id="{94F64B39-6AAB-933F-C46A-07FA43BE0567}"/>
              </a:ext>
            </a:extLst>
          </p:cNvPr>
          <p:cNvSpPr>
            <a:spLocks noGrp="1"/>
          </p:cNvSpPr>
          <p:nvPr>
            <p:ph type="body" sz="quarter" idx="17"/>
          </p:nvPr>
        </p:nvSpPr>
        <p:spPr>
          <a:xfrm>
            <a:off x="6961909" y="1632997"/>
            <a:ext cx="4763366" cy="1193330"/>
          </a:xfrm>
        </p:spPr>
        <p:txBody>
          <a:bodyPr>
            <a:normAutofit/>
          </a:bodyPr>
          <a:lstStyle>
            <a:lvl1pPr marL="0" indent="0">
              <a:buNone/>
              <a:defRPr sz="1600"/>
            </a:lvl1pPr>
          </a:lstStyle>
          <a:p>
            <a:pPr lvl="0"/>
            <a:r>
              <a:rPr lang="en-US" dirty="0"/>
              <a:t>Click to edit Master text styles</a:t>
            </a:r>
          </a:p>
        </p:txBody>
      </p:sp>
      <p:sp>
        <p:nvSpPr>
          <p:cNvPr id="9" name="Line">
            <a:extLst>
              <a:ext uri="{FF2B5EF4-FFF2-40B4-BE49-F238E27FC236}">
                <a16:creationId xmlns:a16="http://schemas.microsoft.com/office/drawing/2014/main" id="{9CC6E57F-E43B-2EE4-AB08-63909F883D55}"/>
              </a:ext>
            </a:extLst>
          </p:cNvPr>
          <p:cNvSpPr/>
          <p:nvPr userDrawn="1"/>
        </p:nvSpPr>
        <p:spPr>
          <a:xfrm>
            <a:off x="400709" y="5885947"/>
            <a:ext cx="11328458" cy="1"/>
          </a:xfrm>
          <a:prstGeom prst="line">
            <a:avLst/>
          </a:prstGeom>
          <a:ln w="12700">
            <a:solidFill>
              <a:srgbClr val="000000"/>
            </a:solidFill>
            <a:miter/>
          </a:ln>
        </p:spPr>
        <p:txBody>
          <a:bodyPr lIns="34289" rIns="34289"/>
          <a:lstStyle/>
          <a:p>
            <a:endParaRPr sz="1350"/>
          </a:p>
        </p:txBody>
      </p:sp>
      <p:sp>
        <p:nvSpPr>
          <p:cNvPr id="4" name="Text Placeholder 10">
            <a:extLst>
              <a:ext uri="{FF2B5EF4-FFF2-40B4-BE49-F238E27FC236}">
                <a16:creationId xmlns:a16="http://schemas.microsoft.com/office/drawing/2014/main" id="{8F14F2A9-59FA-754E-5B1E-11A58CA07A35}"/>
              </a:ext>
            </a:extLst>
          </p:cNvPr>
          <p:cNvSpPr>
            <a:spLocks noGrp="1"/>
          </p:cNvSpPr>
          <p:nvPr>
            <p:ph type="body" sz="quarter" idx="18"/>
          </p:nvPr>
        </p:nvSpPr>
        <p:spPr>
          <a:xfrm>
            <a:off x="6961909" y="2836716"/>
            <a:ext cx="4763366" cy="602673"/>
          </a:xfrm>
        </p:spPr>
        <p:txBody>
          <a:bodyPr anchor="b">
            <a:normAutofit/>
          </a:bodyPr>
          <a:lstStyle>
            <a:lvl1pPr marL="0" indent="0">
              <a:buNone/>
              <a:defRPr sz="1650">
                <a:solidFill>
                  <a:schemeClr val="bg1">
                    <a:lumMod val="50000"/>
                  </a:schemeClr>
                </a:solidFill>
              </a:defRPr>
            </a:lvl1pPr>
          </a:lstStyle>
          <a:p>
            <a:pPr lvl="0"/>
            <a:r>
              <a:rPr lang="en-US" dirty="0"/>
              <a:t>Click to edit Master text styles</a:t>
            </a:r>
          </a:p>
        </p:txBody>
      </p:sp>
      <p:sp>
        <p:nvSpPr>
          <p:cNvPr id="8" name="Text Placeholder 10">
            <a:extLst>
              <a:ext uri="{FF2B5EF4-FFF2-40B4-BE49-F238E27FC236}">
                <a16:creationId xmlns:a16="http://schemas.microsoft.com/office/drawing/2014/main" id="{0B23DCBD-0AA5-7D57-EC78-48DF1E6328C6}"/>
              </a:ext>
            </a:extLst>
          </p:cNvPr>
          <p:cNvSpPr>
            <a:spLocks noGrp="1"/>
          </p:cNvSpPr>
          <p:nvPr>
            <p:ph type="body" sz="quarter" idx="19"/>
          </p:nvPr>
        </p:nvSpPr>
        <p:spPr>
          <a:xfrm>
            <a:off x="6961909" y="3439389"/>
            <a:ext cx="4763366" cy="1411538"/>
          </a:xfrm>
        </p:spPr>
        <p:txBody>
          <a:bodyPr>
            <a:normAutofit/>
          </a:bodyPr>
          <a:lstStyle>
            <a:lvl1pPr marL="0" indent="0">
              <a:buNone/>
              <a:defRPr sz="1600"/>
            </a:lvl1pPr>
          </a:lstStyle>
          <a:p>
            <a:pPr lvl="0"/>
            <a:r>
              <a:rPr lang="en-US" dirty="0"/>
              <a:t>Click to edit Master text styles</a:t>
            </a:r>
          </a:p>
        </p:txBody>
      </p:sp>
      <p:sp>
        <p:nvSpPr>
          <p:cNvPr id="3" name="Picture Placeholder 11">
            <a:extLst>
              <a:ext uri="{FF2B5EF4-FFF2-40B4-BE49-F238E27FC236}">
                <a16:creationId xmlns:a16="http://schemas.microsoft.com/office/drawing/2014/main" id="{D96AF8D7-D3E5-B5C6-030A-DFBC5AEC7D00}"/>
              </a:ext>
            </a:extLst>
          </p:cNvPr>
          <p:cNvSpPr>
            <a:spLocks noGrp="1"/>
          </p:cNvSpPr>
          <p:nvPr>
            <p:ph type="pic" sz="quarter" idx="20"/>
          </p:nvPr>
        </p:nvSpPr>
        <p:spPr>
          <a:xfrm>
            <a:off x="592282" y="3616037"/>
            <a:ext cx="5503718" cy="2071901"/>
          </a:xfrm>
        </p:spPr>
        <p:txBody>
          <a:bodyPr/>
          <a:lstStyle/>
          <a:p>
            <a:endParaRPr lang="en-US"/>
          </a:p>
        </p:txBody>
      </p:sp>
    </p:spTree>
    <p:extLst>
      <p:ext uri="{BB962C8B-B14F-4D97-AF65-F5344CB8AC3E}">
        <p14:creationId xmlns:p14="http://schemas.microsoft.com/office/powerpoint/2010/main" val="3717468797"/>
      </p:ext>
    </p:extLst>
  </p:cSld>
  <p:clrMapOvr>
    <a:masterClrMapping/>
  </p:clrMapOvr>
  <p:extLst>
    <p:ext uri="{DCECCB84-F9BA-43D5-87BE-67443E8EF086}">
      <p15:sldGuideLst xmlns:p15="http://schemas.microsoft.com/office/powerpoint/2012/main">
        <p15:guide id="1" pos="488">
          <p15:clr>
            <a:srgbClr val="FBAE40"/>
          </p15:clr>
        </p15:guide>
        <p15:guide id="2" pos="9848">
          <p15:clr>
            <a:srgbClr val="FBAE40"/>
          </p15:clr>
        </p15:guide>
        <p15:guide id="3" pos="512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CD049-71FF-411B-BCE5-A051E826B136}"/>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DFC7692D-ABCF-997B-650B-266DF91A7F55}"/>
              </a:ext>
            </a:extLst>
          </p:cNvPr>
          <p:cNvSpPr>
            <a:spLocks noGrp="1"/>
          </p:cNvSpPr>
          <p:nvPr>
            <p:ph type="dt" sz="half" idx="10"/>
          </p:nvPr>
        </p:nvSpPr>
        <p:spPr>
          <a:xfrm>
            <a:off x="838200" y="6356748"/>
            <a:ext cx="2743200" cy="364331"/>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5FCE306B-148D-CE50-D43B-2DEE1378588F}"/>
              </a:ext>
            </a:extLst>
          </p:cNvPr>
          <p:cNvSpPr>
            <a:spLocks noGrp="1"/>
          </p:cNvSpPr>
          <p:nvPr>
            <p:ph type="ftr" sz="quarter" idx="11"/>
          </p:nvPr>
        </p:nvSpPr>
        <p:spPr>
          <a:xfrm>
            <a:off x="4038600" y="6356748"/>
            <a:ext cx="4114800" cy="364331"/>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3E5411AD-3E1B-501F-B9F8-D0AAF3F5F5A2}"/>
              </a:ext>
            </a:extLst>
          </p:cNvPr>
          <p:cNvSpPr>
            <a:spLocks noGrp="1"/>
          </p:cNvSpPr>
          <p:nvPr>
            <p:ph type="sldNum" sz="quarter" idx="12"/>
          </p:nvPr>
        </p:nvSpPr>
        <p:spPr/>
        <p:txBody>
          <a:bodyPr/>
          <a:lstStyle/>
          <a:p>
            <a:fld id="{B4E73946-9152-2148-B286-BEF1B04A8193}" type="slidenum">
              <a:rPr lang="en-US" smtClean="0"/>
              <a:t>‹N°›</a:t>
            </a:fld>
            <a:endParaRPr lang="en-US"/>
          </a:p>
        </p:txBody>
      </p:sp>
    </p:spTree>
    <p:extLst>
      <p:ext uri="{BB962C8B-B14F-4D97-AF65-F5344CB8AC3E}">
        <p14:creationId xmlns:p14="http://schemas.microsoft.com/office/powerpoint/2010/main" val="3837449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E72686-CE9D-3B74-9DE2-86FB708C153F}"/>
              </a:ext>
            </a:extLst>
          </p:cNvPr>
          <p:cNvSpPr>
            <a:spLocks noGrp="1"/>
          </p:cNvSpPr>
          <p:nvPr>
            <p:ph type="dt" sz="half" idx="10"/>
          </p:nvPr>
        </p:nvSpPr>
        <p:spPr>
          <a:xfrm>
            <a:off x="838200" y="6356748"/>
            <a:ext cx="2743200" cy="364331"/>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11D822D6-F437-1E07-DBC9-57FD732126F4}"/>
              </a:ext>
            </a:extLst>
          </p:cNvPr>
          <p:cNvSpPr>
            <a:spLocks noGrp="1"/>
          </p:cNvSpPr>
          <p:nvPr>
            <p:ph type="ftr" sz="quarter" idx="11"/>
          </p:nvPr>
        </p:nvSpPr>
        <p:spPr>
          <a:xfrm>
            <a:off x="4038600" y="6356748"/>
            <a:ext cx="4114800" cy="364331"/>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812AF305-6821-F7EE-9D30-6FE81EC2BC31}"/>
              </a:ext>
            </a:extLst>
          </p:cNvPr>
          <p:cNvSpPr>
            <a:spLocks noGrp="1"/>
          </p:cNvSpPr>
          <p:nvPr>
            <p:ph type="sldNum" sz="quarter" idx="12"/>
          </p:nvPr>
        </p:nvSpPr>
        <p:spPr/>
        <p:txBody>
          <a:bodyPr/>
          <a:lstStyle/>
          <a:p>
            <a:fld id="{B4E73946-9152-2148-B286-BEF1B04A8193}" type="slidenum">
              <a:rPr lang="en-US" smtClean="0"/>
              <a:t>‹N°›</a:t>
            </a:fld>
            <a:endParaRPr lang="en-US"/>
          </a:p>
        </p:txBody>
      </p:sp>
    </p:spTree>
    <p:extLst>
      <p:ext uri="{BB962C8B-B14F-4D97-AF65-F5344CB8AC3E}">
        <p14:creationId xmlns:p14="http://schemas.microsoft.com/office/powerpoint/2010/main" val="2162179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BE5FA-A73B-B042-4DB2-FDFE66B5A920}"/>
              </a:ext>
            </a:extLst>
          </p:cNvPr>
          <p:cNvSpPr>
            <a:spLocks noGrp="1"/>
          </p:cNvSpPr>
          <p:nvPr>
            <p:ph type="title"/>
          </p:nvPr>
        </p:nvSpPr>
        <p:spPr>
          <a:xfrm>
            <a:off x="6477000" y="688288"/>
            <a:ext cx="4433455" cy="3966824"/>
          </a:xfrm>
        </p:spPr>
        <p:txBody>
          <a:bodyPr anchor="t">
            <a:noAutofit/>
          </a:bodyPr>
          <a:lstStyle>
            <a:lvl1pPr>
              <a:defRPr sz="7500" b="0">
                <a:latin typeface="+mn-lt"/>
              </a:defRPr>
            </a:lvl1pPr>
          </a:lstStyle>
          <a:p>
            <a:r>
              <a:rPr lang="en-US" dirty="0"/>
              <a:t>Click to edit Master title</a:t>
            </a:r>
          </a:p>
        </p:txBody>
      </p:sp>
      <p:sp>
        <p:nvSpPr>
          <p:cNvPr id="6" name="Slide Number Placeholder 5">
            <a:extLst>
              <a:ext uri="{FF2B5EF4-FFF2-40B4-BE49-F238E27FC236}">
                <a16:creationId xmlns:a16="http://schemas.microsoft.com/office/drawing/2014/main" id="{F6A4AF4F-C46E-4A7B-AF85-1B8E60C405CA}"/>
              </a:ext>
            </a:extLst>
          </p:cNvPr>
          <p:cNvSpPr>
            <a:spLocks noGrp="1"/>
          </p:cNvSpPr>
          <p:nvPr>
            <p:ph type="sldNum" sz="quarter" idx="12"/>
          </p:nvPr>
        </p:nvSpPr>
        <p:spPr/>
        <p:txBody>
          <a:bodyPr/>
          <a:lstStyle/>
          <a:p>
            <a:fld id="{B4E73946-9152-2148-B286-BEF1B04A8193}" type="slidenum">
              <a:rPr lang="en-US" smtClean="0"/>
              <a:t>‹N°›</a:t>
            </a:fld>
            <a:endParaRPr lang="en-US" dirty="0"/>
          </a:p>
        </p:txBody>
      </p:sp>
      <p:sp>
        <p:nvSpPr>
          <p:cNvPr id="12" name="Picture Placeholder 11">
            <a:extLst>
              <a:ext uri="{FF2B5EF4-FFF2-40B4-BE49-F238E27FC236}">
                <a16:creationId xmlns:a16="http://schemas.microsoft.com/office/drawing/2014/main" id="{1F42E324-B3F9-BA8B-E636-0DB5DCF6B8A3}"/>
              </a:ext>
            </a:extLst>
          </p:cNvPr>
          <p:cNvSpPr>
            <a:spLocks noGrp="1"/>
          </p:cNvSpPr>
          <p:nvPr>
            <p:ph type="pic" sz="quarter" idx="18"/>
          </p:nvPr>
        </p:nvSpPr>
        <p:spPr>
          <a:xfrm>
            <a:off x="0" y="0"/>
            <a:ext cx="6096000" cy="6857996"/>
          </a:xfrm>
        </p:spPr>
        <p:txBody>
          <a:bodyPr/>
          <a:lstStyle/>
          <a:p>
            <a:endParaRPr lang="en-US"/>
          </a:p>
        </p:txBody>
      </p:sp>
      <p:sp>
        <p:nvSpPr>
          <p:cNvPr id="5" name="Text Placeholder 10">
            <a:extLst>
              <a:ext uri="{FF2B5EF4-FFF2-40B4-BE49-F238E27FC236}">
                <a16:creationId xmlns:a16="http://schemas.microsoft.com/office/drawing/2014/main" id="{34E5E201-FB99-8711-C52C-CBA123864F62}"/>
              </a:ext>
            </a:extLst>
          </p:cNvPr>
          <p:cNvSpPr>
            <a:spLocks noGrp="1"/>
          </p:cNvSpPr>
          <p:nvPr>
            <p:ph type="body" sz="quarter" idx="16"/>
          </p:nvPr>
        </p:nvSpPr>
        <p:spPr>
          <a:xfrm>
            <a:off x="6511636" y="5936851"/>
            <a:ext cx="3283527" cy="602673"/>
          </a:xfrm>
        </p:spPr>
        <p:txBody>
          <a:bodyPr anchor="b">
            <a:normAutofit/>
          </a:bodyPr>
          <a:lstStyle>
            <a:lvl1pPr marL="0" indent="0">
              <a:buNone/>
              <a:defRPr sz="1650">
                <a:solidFill>
                  <a:schemeClr val="bg1">
                    <a:lumMod val="50000"/>
                  </a:schemeClr>
                </a:solidFill>
              </a:defRPr>
            </a:lvl1pPr>
          </a:lstStyle>
          <a:p>
            <a:pPr lvl="0"/>
            <a:r>
              <a:rPr lang="en-US" dirty="0"/>
              <a:t>Click to edit Master text styles</a:t>
            </a:r>
          </a:p>
        </p:txBody>
      </p:sp>
    </p:spTree>
    <p:extLst>
      <p:ext uri="{BB962C8B-B14F-4D97-AF65-F5344CB8AC3E}">
        <p14:creationId xmlns:p14="http://schemas.microsoft.com/office/powerpoint/2010/main" val="913551018"/>
      </p:ext>
    </p:extLst>
  </p:cSld>
  <p:clrMapOvr>
    <a:masterClrMapping/>
  </p:clrMapOvr>
  <p:extLst>
    <p:ext uri="{DCECCB84-F9BA-43D5-87BE-67443E8EF086}">
      <p15:sldGuideLst xmlns:p15="http://schemas.microsoft.com/office/powerpoint/2012/main">
        <p15:guide id="1" pos="488">
          <p15:clr>
            <a:srgbClr val="FBAE40"/>
          </p15:clr>
        </p15:guide>
        <p15:guide id="2" pos="9848">
          <p15:clr>
            <a:srgbClr val="FBAE40"/>
          </p15:clr>
        </p15:guide>
        <p15:guide id="3" pos="5120">
          <p15:clr>
            <a:srgbClr val="FBAE40"/>
          </p15:clr>
        </p15:guide>
        <p15:guide id="4" orient="horz" pos="5424">
          <p15:clr>
            <a:srgbClr val="FBAE40"/>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theme" Target="../theme/theme1.xml" /></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theme" Target="../theme/theme2.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 /><Relationship Id="rId13" Type="http://schemas.openxmlformats.org/officeDocument/2006/relationships/slideLayout" Target="../slideLayouts/slideLayout23.xml" /><Relationship Id="rId18" Type="http://schemas.openxmlformats.org/officeDocument/2006/relationships/slideLayout" Target="../slideLayouts/slideLayout28.xml" /><Relationship Id="rId3" Type="http://schemas.openxmlformats.org/officeDocument/2006/relationships/slideLayout" Target="../slideLayouts/slideLayout13.xml" /><Relationship Id="rId7" Type="http://schemas.openxmlformats.org/officeDocument/2006/relationships/slideLayout" Target="../slideLayouts/slideLayout17.xml" /><Relationship Id="rId12" Type="http://schemas.openxmlformats.org/officeDocument/2006/relationships/slideLayout" Target="../slideLayouts/slideLayout22.xml" /><Relationship Id="rId17" Type="http://schemas.openxmlformats.org/officeDocument/2006/relationships/slideLayout" Target="../slideLayouts/slideLayout27.xml" /><Relationship Id="rId2" Type="http://schemas.openxmlformats.org/officeDocument/2006/relationships/slideLayout" Target="../slideLayouts/slideLayout12.xml" /><Relationship Id="rId16" Type="http://schemas.openxmlformats.org/officeDocument/2006/relationships/slideLayout" Target="../slideLayouts/slideLayout26.xml" /><Relationship Id="rId20" Type="http://schemas.openxmlformats.org/officeDocument/2006/relationships/theme" Target="../theme/theme3.xml" /><Relationship Id="rId1" Type="http://schemas.openxmlformats.org/officeDocument/2006/relationships/slideLayout" Target="../slideLayouts/slideLayout11.xml" /><Relationship Id="rId6" Type="http://schemas.openxmlformats.org/officeDocument/2006/relationships/slideLayout" Target="../slideLayouts/slideLayout16.xml" /><Relationship Id="rId11" Type="http://schemas.openxmlformats.org/officeDocument/2006/relationships/slideLayout" Target="../slideLayouts/slideLayout21.xml" /><Relationship Id="rId5" Type="http://schemas.openxmlformats.org/officeDocument/2006/relationships/slideLayout" Target="../slideLayouts/slideLayout15.xml" /><Relationship Id="rId15" Type="http://schemas.openxmlformats.org/officeDocument/2006/relationships/slideLayout" Target="../slideLayouts/slideLayout25.xml" /><Relationship Id="rId10" Type="http://schemas.openxmlformats.org/officeDocument/2006/relationships/slideLayout" Target="../slideLayouts/slideLayout20.xml" /><Relationship Id="rId19" Type="http://schemas.openxmlformats.org/officeDocument/2006/relationships/slideLayout" Target="../slideLayouts/slideLayout29.xml" /><Relationship Id="rId4" Type="http://schemas.openxmlformats.org/officeDocument/2006/relationships/slideLayout" Target="../slideLayouts/slideLayout14.xml" /><Relationship Id="rId9" Type="http://schemas.openxmlformats.org/officeDocument/2006/relationships/slideLayout" Target="../slideLayouts/slideLayout19.xml" /><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1837278"/>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BD9625-ED1C-9C68-D8B9-B6502FCCB415}"/>
              </a:ext>
            </a:extLst>
          </p:cNvPr>
          <p:cNvSpPr>
            <a:spLocks noGrp="1"/>
          </p:cNvSpPr>
          <p:nvPr>
            <p:ph type="title"/>
          </p:nvPr>
        </p:nvSpPr>
        <p:spPr>
          <a:xfrm>
            <a:off x="838200" y="365523"/>
            <a:ext cx="10515600" cy="132516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8293A9-2FAF-A155-DC7A-FE995344AE8C}"/>
              </a:ext>
            </a:extLst>
          </p:cNvPr>
          <p:cNvSpPr>
            <a:spLocks noGrp="1"/>
          </p:cNvSpPr>
          <p:nvPr>
            <p:ph type="body" idx="1"/>
          </p:nvPr>
        </p:nvSpPr>
        <p:spPr>
          <a:xfrm>
            <a:off x="838200" y="1825229"/>
            <a:ext cx="10515600" cy="435173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2CF1B5DE-B15D-9D1C-21D2-953FFCB007DA}"/>
              </a:ext>
            </a:extLst>
          </p:cNvPr>
          <p:cNvSpPr>
            <a:spLocks noGrp="1"/>
          </p:cNvSpPr>
          <p:nvPr>
            <p:ph type="sldNum" sz="quarter" idx="4"/>
          </p:nvPr>
        </p:nvSpPr>
        <p:spPr>
          <a:xfrm>
            <a:off x="11353800" y="323958"/>
            <a:ext cx="373155" cy="364331"/>
          </a:xfrm>
          <a:prstGeom prst="rect">
            <a:avLst/>
          </a:prstGeom>
        </p:spPr>
        <p:txBody>
          <a:bodyPr vert="horz" lIns="91440" tIns="45720" rIns="91440" bIns="45720" rtlCol="0" anchor="ctr"/>
          <a:lstStyle>
            <a:lvl1pPr algn="r">
              <a:defRPr sz="1050">
                <a:solidFill>
                  <a:schemeClr val="tx1">
                    <a:lumMod val="65000"/>
                    <a:lumOff val="35000"/>
                  </a:schemeClr>
                </a:solidFill>
              </a:defRPr>
            </a:lvl1pPr>
          </a:lstStyle>
          <a:p>
            <a:fld id="{2E72D20E-321F-EE4C-A76D-7EFD4B1BDA03}" type="slidenum">
              <a:rPr lang="en-US" smtClean="0"/>
              <a:pPr/>
              <a:t>‹N°›</a:t>
            </a:fld>
            <a:endParaRPr lang="en-US" dirty="0"/>
          </a:p>
        </p:txBody>
      </p:sp>
      <p:grpSp>
        <p:nvGrpSpPr>
          <p:cNvPr id="7" name="Group">
            <a:extLst>
              <a:ext uri="{FF2B5EF4-FFF2-40B4-BE49-F238E27FC236}">
                <a16:creationId xmlns:a16="http://schemas.microsoft.com/office/drawing/2014/main" id="{2CC72135-826E-3084-1ACC-9293218F24EE}"/>
              </a:ext>
            </a:extLst>
          </p:cNvPr>
          <p:cNvGrpSpPr/>
          <p:nvPr userDrawn="1"/>
        </p:nvGrpSpPr>
        <p:grpSpPr>
          <a:xfrm>
            <a:off x="11350549" y="6275881"/>
            <a:ext cx="378619" cy="267073"/>
            <a:chOff x="0" y="0"/>
            <a:chExt cx="504824" cy="356095"/>
          </a:xfrm>
        </p:grpSpPr>
        <p:sp>
          <p:nvSpPr>
            <p:cNvPr id="8" name="Line">
              <a:extLst>
                <a:ext uri="{FF2B5EF4-FFF2-40B4-BE49-F238E27FC236}">
                  <a16:creationId xmlns:a16="http://schemas.microsoft.com/office/drawing/2014/main" id="{024BCD63-D1A0-9E6D-3EA4-16D1E0509D18}"/>
                </a:ext>
              </a:extLst>
            </p:cNvPr>
            <p:cNvSpPr/>
            <p:nvPr/>
          </p:nvSpPr>
          <p:spPr>
            <a:xfrm>
              <a:off x="0" y="180134"/>
              <a:ext cx="504825" cy="1"/>
            </a:xfrm>
            <a:prstGeom prst="line">
              <a:avLst/>
            </a:prstGeom>
            <a:noFill/>
            <a:ln w="12700" cap="flat">
              <a:solidFill>
                <a:srgbClr val="000000"/>
              </a:solidFill>
              <a:prstDash val="solid"/>
              <a:miter lim="800000"/>
            </a:ln>
            <a:effectLst/>
          </p:spPr>
          <p:txBody>
            <a:bodyPr wrap="square" lIns="45719" tIns="45719" rIns="45719" bIns="45719" numCol="1" anchor="t">
              <a:noAutofit/>
            </a:bodyPr>
            <a:lstStyle/>
            <a:p>
              <a:endParaRPr sz="1350"/>
            </a:p>
          </p:txBody>
        </p:sp>
        <p:sp>
          <p:nvSpPr>
            <p:cNvPr id="9" name="Line">
              <a:extLst>
                <a:ext uri="{FF2B5EF4-FFF2-40B4-BE49-F238E27FC236}">
                  <a16:creationId xmlns:a16="http://schemas.microsoft.com/office/drawing/2014/main" id="{3E483999-BF7F-A26B-845E-8C65CD948361}"/>
                </a:ext>
              </a:extLst>
            </p:cNvPr>
            <p:cNvSpPr/>
            <p:nvPr/>
          </p:nvSpPr>
          <p:spPr>
            <a:xfrm>
              <a:off x="324689" y="0"/>
              <a:ext cx="177185" cy="177184"/>
            </a:xfrm>
            <a:prstGeom prst="line">
              <a:avLst/>
            </a:prstGeom>
            <a:noFill/>
            <a:ln w="12700" cap="flat">
              <a:solidFill>
                <a:srgbClr val="000000"/>
              </a:solidFill>
              <a:prstDash val="solid"/>
              <a:miter lim="800000"/>
            </a:ln>
            <a:effectLst/>
          </p:spPr>
          <p:txBody>
            <a:bodyPr wrap="square" lIns="45719" tIns="45719" rIns="45719" bIns="45719" numCol="1" anchor="t">
              <a:noAutofit/>
            </a:bodyPr>
            <a:lstStyle/>
            <a:p>
              <a:endParaRPr sz="1350"/>
            </a:p>
          </p:txBody>
        </p:sp>
        <p:sp>
          <p:nvSpPr>
            <p:cNvPr id="10" name="Line">
              <a:extLst>
                <a:ext uri="{FF2B5EF4-FFF2-40B4-BE49-F238E27FC236}">
                  <a16:creationId xmlns:a16="http://schemas.microsoft.com/office/drawing/2014/main" id="{B9696663-8271-B1D6-1A2F-9E2DDAA3DD5E}"/>
                </a:ext>
              </a:extLst>
            </p:cNvPr>
            <p:cNvSpPr/>
            <p:nvPr/>
          </p:nvSpPr>
          <p:spPr>
            <a:xfrm flipV="1">
              <a:off x="324689" y="178911"/>
              <a:ext cx="177185" cy="177185"/>
            </a:xfrm>
            <a:prstGeom prst="line">
              <a:avLst/>
            </a:prstGeom>
            <a:noFill/>
            <a:ln w="12700" cap="flat">
              <a:solidFill>
                <a:srgbClr val="000000"/>
              </a:solidFill>
              <a:prstDash val="solid"/>
              <a:miter lim="800000"/>
            </a:ln>
            <a:effectLst/>
          </p:spPr>
          <p:txBody>
            <a:bodyPr wrap="square" lIns="45719" tIns="45719" rIns="45719" bIns="45719" numCol="1" anchor="t">
              <a:noAutofit/>
            </a:bodyPr>
            <a:lstStyle/>
            <a:p>
              <a:endParaRPr sz="1350"/>
            </a:p>
          </p:txBody>
        </p:sp>
      </p:grpSp>
      <p:sp>
        <p:nvSpPr>
          <p:cNvPr id="11" name="textruta 3">
            <a:extLst>
              <a:ext uri="{FF2B5EF4-FFF2-40B4-BE49-F238E27FC236}">
                <a16:creationId xmlns:a16="http://schemas.microsoft.com/office/drawing/2014/main" id="{2DC00BBB-96D5-E144-A351-6386B4BABF32}"/>
              </a:ext>
            </a:extLst>
          </p:cNvPr>
          <p:cNvSpPr txBox="1"/>
          <p:nvPr userDrawn="1"/>
        </p:nvSpPr>
        <p:spPr>
          <a:xfrm>
            <a:off x="10707476" y="6260827"/>
            <a:ext cx="759780" cy="3000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289" rIns="34289">
            <a:spAutoFit/>
          </a:bodyPr>
          <a:lstStyle>
            <a:lvl1pPr>
              <a:lnSpc>
                <a:spcPct val="90000"/>
              </a:lnSpc>
              <a:spcBef>
                <a:spcPts val="600"/>
              </a:spcBef>
              <a:defRPr sz="2000">
                <a:solidFill>
                  <a:srgbClr val="000000"/>
                </a:solidFill>
              </a:defRPr>
            </a:lvl1pPr>
          </a:lstStyle>
          <a:p>
            <a:r>
              <a:rPr sz="1500" dirty="0"/>
              <a:t>NEXT</a:t>
            </a:r>
          </a:p>
        </p:txBody>
      </p:sp>
    </p:spTree>
    <p:extLst>
      <p:ext uri="{BB962C8B-B14F-4D97-AF65-F5344CB8AC3E}">
        <p14:creationId xmlns:p14="http://schemas.microsoft.com/office/powerpoint/2010/main" val="2276643963"/>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96" r:id="rId5"/>
    <p:sldLayoutId id="2147483697" r:id="rId6"/>
    <p:sldLayoutId id="2147483698" r:id="rId7"/>
    <p:sldLayoutId id="2147483680" r:id="rId8"/>
    <p:sldLayoutId id="2147483699" r:id="rId9"/>
    <p:sldLayoutId id="2147483700" r:id="rId10"/>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880">
          <p15:clr>
            <a:srgbClr val="F26B43"/>
          </p15:clr>
        </p15:guide>
        <p15:guide id="2" pos="392">
          <p15:clr>
            <a:srgbClr val="F26B43"/>
          </p15:clr>
        </p15:guide>
        <p15:guide id="3" orient="horz" pos="576">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1A7B8A4-ABCC-D9A5-163D-95AADEB96E20}"/>
              </a:ext>
            </a:extLst>
          </p:cNvPr>
          <p:cNvSpPr/>
          <p:nvPr userDrawn="1"/>
        </p:nvSpPr>
        <p:spPr>
          <a:xfrm>
            <a:off x="11582400" y="0"/>
            <a:ext cx="609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a:p>
        </p:txBody>
      </p:sp>
      <p:sp>
        <p:nvSpPr>
          <p:cNvPr id="2" name="Title Placeholder 1"/>
          <p:cNvSpPr>
            <a:spLocks noGrp="1"/>
          </p:cNvSpPr>
          <p:nvPr>
            <p:ph type="title"/>
          </p:nvPr>
        </p:nvSpPr>
        <p:spPr>
          <a:xfrm>
            <a:off x="599017" y="583764"/>
            <a:ext cx="10369550" cy="9600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599017" y="1991065"/>
            <a:ext cx="10369550" cy="428317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rot="16200000">
            <a:off x="9829799" y="2011362"/>
            <a:ext cx="4114800" cy="365125"/>
          </a:xfrm>
          <a:prstGeom prst="rect">
            <a:avLst/>
          </a:prstGeom>
        </p:spPr>
        <p:txBody>
          <a:bodyPr vert="horz" lIns="91440" tIns="45720" rIns="91440" bIns="45720" rtlCol="0" anchor="ctr"/>
          <a:lstStyle>
            <a:lvl1pPr algn="r">
              <a:defRPr sz="1400" b="1">
                <a:solidFill>
                  <a:schemeClr val="bg1"/>
                </a:solidFill>
              </a:defRPr>
            </a:lvl1pPr>
          </a:lstStyle>
          <a:p>
            <a:r>
              <a:rPr lang="en-ID" dirty="0"/>
              <a:t>PRESENTATION TITLE</a:t>
            </a:r>
          </a:p>
        </p:txBody>
      </p:sp>
      <p:sp>
        <p:nvSpPr>
          <p:cNvPr id="6" name="Slide Number Placeholder 5"/>
          <p:cNvSpPr>
            <a:spLocks noGrp="1"/>
          </p:cNvSpPr>
          <p:nvPr>
            <p:ph type="sldNum" sz="quarter" idx="4"/>
          </p:nvPr>
        </p:nvSpPr>
        <p:spPr>
          <a:xfrm>
            <a:off x="11582399" y="6356351"/>
            <a:ext cx="609600" cy="365125"/>
          </a:xfrm>
          <a:prstGeom prst="rect">
            <a:avLst/>
          </a:prstGeom>
        </p:spPr>
        <p:txBody>
          <a:bodyPr vert="horz" lIns="91440" tIns="45720" rIns="91440" bIns="45720" rtlCol="0" anchor="ctr"/>
          <a:lstStyle>
            <a:lvl1pPr algn="ctr">
              <a:defRPr sz="1210" b="1">
                <a:solidFill>
                  <a:schemeClr val="bg1"/>
                </a:solidFill>
              </a:defRPr>
            </a:lvl1pPr>
          </a:lstStyle>
          <a:p>
            <a:fld id="{CF6F24BE-8BEB-403A-BDCC-38E201D0662D}" type="slidenum">
              <a:rPr lang="en-ID" smtClean="0"/>
              <a:pPr/>
              <a:t>‹N°›</a:t>
            </a:fld>
            <a:endParaRPr lang="en-ID" dirty="0"/>
          </a:p>
        </p:txBody>
      </p:sp>
    </p:spTree>
    <p:extLst>
      <p:ext uri="{BB962C8B-B14F-4D97-AF65-F5344CB8AC3E}">
        <p14:creationId xmlns:p14="http://schemas.microsoft.com/office/powerpoint/2010/main" val="4143850075"/>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 id="2147483695" r:id="rId18"/>
    <p:sldLayoutId id="2147483701" r:id="rId19"/>
  </p:sldLayoutIdLst>
  <p:hf hdr="0" dt="0"/>
  <p:txStyles>
    <p:titleStyle>
      <a:lvl1pPr algn="l" defTabSz="914446"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46" rtl="0" eaLnBrk="1" latinLnBrk="0" hangingPunct="1">
        <a:lnSpc>
          <a:spcPct val="130000"/>
        </a:lnSpc>
        <a:spcBef>
          <a:spcPts val="1000"/>
        </a:spcBef>
        <a:buFont typeface="Arial" panose="020B0604020202020204" pitchFamily="34" charset="0"/>
        <a:buNone/>
        <a:defRPr sz="1200" kern="1200">
          <a:solidFill>
            <a:schemeClr val="tx1">
              <a:lumMod val="85000"/>
              <a:lumOff val="15000"/>
            </a:schemeClr>
          </a:solidFill>
          <a:latin typeface="+mn-lt"/>
          <a:ea typeface="+mn-ea"/>
          <a:cs typeface="+mn-cs"/>
        </a:defRPr>
      </a:lvl1pPr>
      <a:lvl2pPr marL="457223" indent="0" algn="l" defTabSz="914446" rtl="0" eaLnBrk="1" latinLnBrk="0" hangingPunct="1">
        <a:lnSpc>
          <a:spcPct val="130000"/>
        </a:lnSpc>
        <a:spcBef>
          <a:spcPts val="500"/>
        </a:spcBef>
        <a:buFont typeface="Arial" panose="020B0604020202020204" pitchFamily="34" charset="0"/>
        <a:buNone/>
        <a:defRPr sz="933" kern="1200">
          <a:solidFill>
            <a:schemeClr val="tx1">
              <a:lumMod val="85000"/>
              <a:lumOff val="15000"/>
            </a:schemeClr>
          </a:solidFill>
          <a:latin typeface="+mn-lt"/>
          <a:ea typeface="+mn-ea"/>
          <a:cs typeface="+mn-cs"/>
        </a:defRPr>
      </a:lvl2pPr>
      <a:lvl3pPr marL="914446" indent="0" algn="l" defTabSz="914446" rtl="0" eaLnBrk="1" latinLnBrk="0" hangingPunct="1">
        <a:lnSpc>
          <a:spcPct val="130000"/>
        </a:lnSpc>
        <a:spcBef>
          <a:spcPts val="500"/>
        </a:spcBef>
        <a:buFont typeface="Arial" panose="020B0604020202020204" pitchFamily="34" charset="0"/>
        <a:buNone/>
        <a:defRPr sz="800" kern="1200">
          <a:solidFill>
            <a:schemeClr val="tx1">
              <a:lumMod val="85000"/>
              <a:lumOff val="15000"/>
            </a:schemeClr>
          </a:solidFill>
          <a:latin typeface="+mn-lt"/>
          <a:ea typeface="+mn-ea"/>
          <a:cs typeface="+mn-cs"/>
        </a:defRPr>
      </a:lvl3pPr>
      <a:lvl4pPr marL="1371669" indent="0" algn="l" defTabSz="914446" rtl="0" eaLnBrk="1" latinLnBrk="0" hangingPunct="1">
        <a:lnSpc>
          <a:spcPct val="130000"/>
        </a:lnSpc>
        <a:spcBef>
          <a:spcPts val="500"/>
        </a:spcBef>
        <a:buFont typeface="Arial" panose="020B0604020202020204" pitchFamily="34" charset="0"/>
        <a:buNone/>
        <a:defRPr sz="733" kern="1200">
          <a:solidFill>
            <a:schemeClr val="tx1">
              <a:lumMod val="85000"/>
              <a:lumOff val="15000"/>
            </a:schemeClr>
          </a:solidFill>
          <a:latin typeface="+mn-lt"/>
          <a:ea typeface="+mn-ea"/>
          <a:cs typeface="+mn-cs"/>
        </a:defRPr>
      </a:lvl4pPr>
      <a:lvl5pPr marL="1828891" indent="0" algn="l" defTabSz="914446" rtl="0" eaLnBrk="1" latinLnBrk="0" hangingPunct="1">
        <a:lnSpc>
          <a:spcPct val="130000"/>
        </a:lnSpc>
        <a:spcBef>
          <a:spcPts val="500"/>
        </a:spcBef>
        <a:buFont typeface="Arial" panose="020B0604020202020204" pitchFamily="34" charset="0"/>
        <a:buNone/>
        <a:defRPr sz="733" kern="1200">
          <a:solidFill>
            <a:schemeClr val="tx1">
              <a:lumMod val="85000"/>
              <a:lumOff val="15000"/>
            </a:schemeClr>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465">
          <p15:clr>
            <a:srgbClr val="F26B43"/>
          </p15:clr>
        </p15:guide>
        <p15:guide id="2" orient="horz" pos="3240">
          <p15:clr>
            <a:srgbClr val="F26B43"/>
          </p15:clr>
        </p15:guide>
        <p15:guide id="3" pos="10364">
          <p15:clr>
            <a:srgbClr val="F26B43"/>
          </p15:clr>
        </p15:guide>
        <p15:guide id="4" pos="54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5.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1C660B10-D622-7696-9B8F-A29742AFB9BC}"/>
              </a:ext>
            </a:extLst>
          </p:cNvPr>
          <p:cNvSpPr>
            <a:spLocks noGrp="1"/>
          </p:cNvSpPr>
          <p:nvPr>
            <p:ph type="title"/>
          </p:nvPr>
        </p:nvSpPr>
        <p:spPr>
          <a:xfrm>
            <a:off x="0" y="85616"/>
            <a:ext cx="12192000" cy="602673"/>
          </a:xfrm>
        </p:spPr>
        <p:txBody>
          <a:bodyPr/>
          <a:lstStyle/>
          <a:p>
            <a:r>
              <a:rPr lang="fr-FR" sz="3600" b="1" dirty="0"/>
              <a:t>UN SERVITEUR LEADER : EXODE 32.9-14</a:t>
            </a:r>
            <a:endParaRPr lang="en-US" sz="3600" b="1" dirty="0"/>
          </a:p>
        </p:txBody>
      </p:sp>
      <p:sp>
        <p:nvSpPr>
          <p:cNvPr id="3" name="Slide Number Placeholder 2">
            <a:extLst>
              <a:ext uri="{FF2B5EF4-FFF2-40B4-BE49-F238E27FC236}">
                <a16:creationId xmlns:a16="http://schemas.microsoft.com/office/drawing/2014/main" id="{A734E2EC-7405-2A62-940B-47EB7719F63E}"/>
              </a:ext>
            </a:extLst>
          </p:cNvPr>
          <p:cNvSpPr>
            <a:spLocks noGrp="1"/>
          </p:cNvSpPr>
          <p:nvPr>
            <p:ph type="sldNum" sz="quarter" idx="12"/>
          </p:nvPr>
        </p:nvSpPr>
        <p:spPr>
          <a:xfrm>
            <a:off x="11818845" y="6493669"/>
            <a:ext cx="373155" cy="364331"/>
          </a:xfrm>
        </p:spPr>
        <p:txBody>
          <a:bodyPr/>
          <a:lstStyle/>
          <a:p>
            <a:fld id="{B4E73946-9152-2148-B286-BEF1B04A8193}" type="slidenum">
              <a:rPr lang="en-US" smtClean="0"/>
              <a:t>1</a:t>
            </a:fld>
            <a:endParaRPr lang="en-US" dirty="0"/>
          </a:p>
        </p:txBody>
      </p:sp>
      <p:sp>
        <p:nvSpPr>
          <p:cNvPr id="11" name="Text Placeholder 10">
            <a:extLst>
              <a:ext uri="{FF2B5EF4-FFF2-40B4-BE49-F238E27FC236}">
                <a16:creationId xmlns:a16="http://schemas.microsoft.com/office/drawing/2014/main" id="{D0739B64-C005-FA51-D057-C4B59A15B6CE}"/>
              </a:ext>
            </a:extLst>
          </p:cNvPr>
          <p:cNvSpPr>
            <a:spLocks noGrp="1"/>
          </p:cNvSpPr>
          <p:nvPr>
            <p:ph type="body" sz="quarter" idx="16"/>
          </p:nvPr>
        </p:nvSpPr>
        <p:spPr>
          <a:xfrm>
            <a:off x="43603" y="6493669"/>
            <a:ext cx="6648602" cy="364331"/>
          </a:xfrm>
        </p:spPr>
        <p:txBody>
          <a:bodyPr>
            <a:normAutofit/>
          </a:bodyPr>
          <a:lstStyle/>
          <a:p>
            <a:r>
              <a:rPr lang="en-US" sz="1400" dirty="0" err="1"/>
              <a:t>Prédication</a:t>
            </a:r>
            <a:r>
              <a:rPr lang="en-US" sz="1400" dirty="0"/>
              <a:t> du 10/11/2024 - ABDOULAYE GANAME</a:t>
            </a:r>
          </a:p>
        </p:txBody>
      </p:sp>
      <p:sp>
        <p:nvSpPr>
          <p:cNvPr id="2" name="Rectangle 1">
            <a:extLst>
              <a:ext uri="{FF2B5EF4-FFF2-40B4-BE49-F238E27FC236}">
                <a16:creationId xmlns:a16="http://schemas.microsoft.com/office/drawing/2014/main" id="{F518AF13-EF91-2E00-23A4-0339F1F6845D}"/>
              </a:ext>
            </a:extLst>
          </p:cNvPr>
          <p:cNvSpPr/>
          <p:nvPr/>
        </p:nvSpPr>
        <p:spPr>
          <a:xfrm>
            <a:off x="10520625" y="6179736"/>
            <a:ext cx="1296238" cy="49236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a:extLst>
              <a:ext uri="{FF2B5EF4-FFF2-40B4-BE49-F238E27FC236}">
                <a16:creationId xmlns:a16="http://schemas.microsoft.com/office/drawing/2014/main" id="{8E34339E-D4A9-A470-6D51-5730A3E25612}"/>
              </a:ext>
            </a:extLst>
          </p:cNvPr>
          <p:cNvSpPr txBox="1"/>
          <p:nvPr/>
        </p:nvSpPr>
        <p:spPr>
          <a:xfrm>
            <a:off x="0" y="819529"/>
            <a:ext cx="12076386" cy="4431983"/>
          </a:xfrm>
          <a:prstGeom prst="rect">
            <a:avLst/>
          </a:prstGeom>
          <a:noFill/>
        </p:spPr>
        <p:txBody>
          <a:bodyPr wrap="square">
            <a:spAutoFit/>
          </a:bodyPr>
          <a:lstStyle/>
          <a:p>
            <a:r>
              <a:rPr lang="fr-FR" sz="2400" dirty="0"/>
              <a:t>'Eh bien, je le vois, ce peuple est un peuple à la tête dure ! Maintenant, laisse-moi faire. Je vais me mettre en colère et je les détruirai ! Ensuite, je ferai naître de toi un grand peuple. » Mais Moïse demande avec force au Seigneur son Dieu de calmer sa colère. Il lui dit : « Tu as utilisé ta puissance grande et terrible pour faire sortir d’Égypte ton peuple. Et maintenant, tu veux te mettre en colère contre ce peuple. Pourquoi donc ? Si tu agis ainsi, les Égyptiens vont dire : “Le Seigneur est méchant. C’est pourquoi il a fait sortir les Israélites de notre pays. Il a voulu les tuer dans les montagnes et les faire disparaître de la terre.” Seigneur , calme le feu de ta colère. Renonce à faire du mal à ton peuple. Souviens-toi de tes serviteurs Abraham, Isaac et Jacob. Tu leur as fait toi-même ce grand serment : “Je rendrai vos enfants et les enfants de leurs enfants aussi nombreux que les étoiles du ciel. Je leur donnerai le pays que j’ai promis, et ils le posséderont pour toujours.” » Alors le Seigneur renonce au mal qu’il voulait faire à son peuple. '</a:t>
            </a:r>
          </a:p>
          <a:p>
            <a:endParaRPr lang="fr-FR" dirty="0"/>
          </a:p>
        </p:txBody>
      </p:sp>
    </p:spTree>
    <p:extLst>
      <p:ext uri="{BB962C8B-B14F-4D97-AF65-F5344CB8AC3E}">
        <p14:creationId xmlns:p14="http://schemas.microsoft.com/office/powerpoint/2010/main" val="839402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694DB7-E7CD-0BB9-1243-F3184CA847C5}"/>
              </a:ext>
            </a:extLst>
          </p:cNvPr>
          <p:cNvSpPr>
            <a:spLocks noGrp="1"/>
          </p:cNvSpPr>
          <p:nvPr>
            <p:ph type="title"/>
          </p:nvPr>
        </p:nvSpPr>
        <p:spPr>
          <a:xfrm>
            <a:off x="466725" y="393649"/>
            <a:ext cx="5629275" cy="977951"/>
          </a:xfrm>
        </p:spPr>
        <p:txBody>
          <a:bodyPr/>
          <a:lstStyle/>
          <a:p>
            <a:r>
              <a:rPr lang="fr-FR" sz="4400" b="1" dirty="0"/>
              <a:t>CONTEXTE BIBLIQUE</a:t>
            </a:r>
          </a:p>
        </p:txBody>
      </p:sp>
      <p:sp>
        <p:nvSpPr>
          <p:cNvPr id="3" name="Espace réservé du numéro de diapositive 2">
            <a:extLst>
              <a:ext uri="{FF2B5EF4-FFF2-40B4-BE49-F238E27FC236}">
                <a16:creationId xmlns:a16="http://schemas.microsoft.com/office/drawing/2014/main" id="{46959A74-242C-1907-E9D3-789E46903CEC}"/>
              </a:ext>
            </a:extLst>
          </p:cNvPr>
          <p:cNvSpPr>
            <a:spLocks noGrp="1"/>
          </p:cNvSpPr>
          <p:nvPr>
            <p:ph type="sldNum" sz="quarter" idx="12"/>
          </p:nvPr>
        </p:nvSpPr>
        <p:spPr>
          <a:xfrm>
            <a:off x="11816863" y="6493669"/>
            <a:ext cx="373155" cy="364331"/>
          </a:xfrm>
        </p:spPr>
        <p:txBody>
          <a:bodyPr/>
          <a:lstStyle/>
          <a:p>
            <a:fld id="{B4E73946-9152-2148-B286-BEF1B04A8193}" type="slidenum">
              <a:rPr lang="en-US" smtClean="0"/>
              <a:t>2</a:t>
            </a:fld>
            <a:endParaRPr lang="en-US"/>
          </a:p>
        </p:txBody>
      </p:sp>
      <p:sp>
        <p:nvSpPr>
          <p:cNvPr id="4" name="Espace réservé du texte 3">
            <a:extLst>
              <a:ext uri="{FF2B5EF4-FFF2-40B4-BE49-F238E27FC236}">
                <a16:creationId xmlns:a16="http://schemas.microsoft.com/office/drawing/2014/main" id="{352056F9-E47B-7766-BF46-5AD9E6092196}"/>
              </a:ext>
            </a:extLst>
          </p:cNvPr>
          <p:cNvSpPr>
            <a:spLocks noGrp="1"/>
          </p:cNvSpPr>
          <p:nvPr>
            <p:ph type="body" sz="quarter" idx="13"/>
          </p:nvPr>
        </p:nvSpPr>
        <p:spPr>
          <a:xfrm>
            <a:off x="466724" y="1663884"/>
            <a:ext cx="6848475" cy="4178116"/>
          </a:xfrm>
        </p:spPr>
        <p:txBody>
          <a:bodyPr>
            <a:noAutofit/>
          </a:bodyPr>
          <a:lstStyle/>
          <a:p>
            <a:pPr marL="342900" indent="-342900">
              <a:buFont typeface="Arial" panose="020B0604020202020204" pitchFamily="34" charset="0"/>
              <a:buChar char="•"/>
            </a:pPr>
            <a:r>
              <a:rPr lang="fr-FR" sz="2200" dirty="0"/>
              <a:t>L'Exode 32 se situe alors que Moïse reçoit les commandements.</a:t>
            </a:r>
          </a:p>
          <a:p>
            <a:pPr marL="342900" indent="-342900">
              <a:buFont typeface="Arial" panose="020B0604020202020204" pitchFamily="34" charset="0"/>
              <a:buChar char="•"/>
            </a:pPr>
            <a:r>
              <a:rPr lang="fr-FR" sz="2200" dirty="0"/>
              <a:t>Le peuple, impatient, s'éloigne de Dieu et construit un veau d'or, défiant sa conduite.</a:t>
            </a:r>
          </a:p>
          <a:p>
            <a:pPr marL="342900" indent="-342900">
              <a:buFont typeface="Arial" panose="020B0604020202020204" pitchFamily="34" charset="0"/>
              <a:buChar char="•"/>
            </a:pPr>
            <a:r>
              <a:rPr lang="fr-FR" sz="2200" dirty="0"/>
              <a:t>Moïse, dans la présence de Dieu, ignorait ce qui se passait au pied de la montagne. </a:t>
            </a:r>
          </a:p>
          <a:p>
            <a:pPr marL="342900" indent="-342900">
              <a:buFont typeface="Arial" panose="020B0604020202020204" pitchFamily="34" charset="0"/>
              <a:buChar char="•"/>
            </a:pPr>
            <a:r>
              <a:rPr lang="fr-FR" sz="2200" dirty="0"/>
              <a:t>L’Éternel le lui révèle et, en même temps, met son serviteur à l’épreuve. “Laisse-moi faire ; je les consumerai et je ferai de toi une grande nation”.</a:t>
            </a:r>
          </a:p>
          <a:p>
            <a:pPr marL="342900" indent="-342900">
              <a:buFont typeface="Arial" panose="020B0604020202020204" pitchFamily="34" charset="0"/>
              <a:buChar char="•"/>
            </a:pPr>
            <a:r>
              <a:rPr lang="fr-FR" sz="2200" dirty="0"/>
              <a:t>Cela va révéler en Moise les caractères d’un grand leader-serviteur.</a:t>
            </a:r>
          </a:p>
          <a:p>
            <a:endParaRPr lang="fr-FR" sz="2400" dirty="0"/>
          </a:p>
        </p:txBody>
      </p:sp>
      <p:sp>
        <p:nvSpPr>
          <p:cNvPr id="5" name="Espace réservé du texte 4">
            <a:extLst>
              <a:ext uri="{FF2B5EF4-FFF2-40B4-BE49-F238E27FC236}">
                <a16:creationId xmlns:a16="http://schemas.microsoft.com/office/drawing/2014/main" id="{13C9C7BC-09E8-344A-C925-D91105FF74B8}"/>
              </a:ext>
            </a:extLst>
          </p:cNvPr>
          <p:cNvSpPr>
            <a:spLocks noGrp="1"/>
          </p:cNvSpPr>
          <p:nvPr>
            <p:ph type="body" sz="quarter" idx="14"/>
          </p:nvPr>
        </p:nvSpPr>
        <p:spPr>
          <a:xfrm>
            <a:off x="466725" y="1016000"/>
            <a:ext cx="5143500" cy="544514"/>
          </a:xfrm>
        </p:spPr>
        <p:txBody>
          <a:bodyPr>
            <a:normAutofit/>
          </a:bodyPr>
          <a:lstStyle/>
          <a:p>
            <a:r>
              <a:rPr lang="fr-FR" sz="2400" b="1" dirty="0"/>
              <a:t>Contexte d’Exode 32.9-14</a:t>
            </a:r>
          </a:p>
        </p:txBody>
      </p:sp>
      <p:sp>
        <p:nvSpPr>
          <p:cNvPr id="6" name="Rectangle 5">
            <a:extLst>
              <a:ext uri="{FF2B5EF4-FFF2-40B4-BE49-F238E27FC236}">
                <a16:creationId xmlns:a16="http://schemas.microsoft.com/office/drawing/2014/main" id="{C13DBDA2-1A05-F491-AC1B-50C4473A5DE7}"/>
              </a:ext>
            </a:extLst>
          </p:cNvPr>
          <p:cNvSpPr/>
          <p:nvPr/>
        </p:nvSpPr>
        <p:spPr>
          <a:xfrm>
            <a:off x="10520625" y="6179736"/>
            <a:ext cx="1296238" cy="49236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Espace réservé pour une image  7">
            <a:extLst>
              <a:ext uri="{FF2B5EF4-FFF2-40B4-BE49-F238E27FC236}">
                <a16:creationId xmlns:a16="http://schemas.microsoft.com/office/drawing/2014/main" id="{2F83B35E-C5AF-F370-306D-0125A40F1C6F}"/>
              </a:ext>
            </a:extLst>
          </p:cNvPr>
          <p:cNvPicPr>
            <a:picLocks noGrp="1" noChangeAspect="1"/>
          </p:cNvPicPr>
          <p:nvPr>
            <p:ph type="pic" sz="quarter" idx="18"/>
          </p:nvPr>
        </p:nvPicPr>
        <p:blipFill>
          <a:blip r:embed="rId2"/>
          <a:srcRect l="8292" r="8292"/>
          <a:stretch>
            <a:fillRect/>
          </a:stretch>
        </p:blipFill>
        <p:spPr>
          <a:xfrm>
            <a:off x="7315200" y="1663884"/>
            <a:ext cx="4874818" cy="3989203"/>
          </a:xfrm>
        </p:spPr>
      </p:pic>
    </p:spTree>
    <p:extLst>
      <p:ext uri="{BB962C8B-B14F-4D97-AF65-F5344CB8AC3E}">
        <p14:creationId xmlns:p14="http://schemas.microsoft.com/office/powerpoint/2010/main" val="1807656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09BE51-5CCA-D6C6-B65A-58562C05E908}"/>
              </a:ext>
            </a:extLst>
          </p:cNvPr>
          <p:cNvSpPr>
            <a:spLocks noGrp="1"/>
          </p:cNvSpPr>
          <p:nvPr>
            <p:ph type="title"/>
          </p:nvPr>
        </p:nvSpPr>
        <p:spPr>
          <a:xfrm>
            <a:off x="76490" y="322321"/>
            <a:ext cx="7661275" cy="726439"/>
          </a:xfrm>
        </p:spPr>
        <p:txBody>
          <a:bodyPr/>
          <a:lstStyle/>
          <a:p>
            <a:r>
              <a:rPr lang="fr-FR" sz="4400" b="1" dirty="0"/>
              <a:t>I - COMPASSION</a:t>
            </a:r>
          </a:p>
        </p:txBody>
      </p:sp>
      <p:sp>
        <p:nvSpPr>
          <p:cNvPr id="3" name="Espace réservé du numéro de diapositive 2">
            <a:extLst>
              <a:ext uri="{FF2B5EF4-FFF2-40B4-BE49-F238E27FC236}">
                <a16:creationId xmlns:a16="http://schemas.microsoft.com/office/drawing/2014/main" id="{0179E720-7C42-F283-D484-A324D3C15ABA}"/>
              </a:ext>
            </a:extLst>
          </p:cNvPr>
          <p:cNvSpPr>
            <a:spLocks noGrp="1"/>
          </p:cNvSpPr>
          <p:nvPr>
            <p:ph type="sldNum" sz="quarter" idx="12"/>
          </p:nvPr>
        </p:nvSpPr>
        <p:spPr>
          <a:xfrm>
            <a:off x="11790638" y="6496182"/>
            <a:ext cx="373155" cy="364331"/>
          </a:xfrm>
        </p:spPr>
        <p:txBody>
          <a:bodyPr/>
          <a:lstStyle/>
          <a:p>
            <a:fld id="{B4E73946-9152-2148-B286-BEF1B04A8193}" type="slidenum">
              <a:rPr lang="en-US" smtClean="0"/>
              <a:t>3</a:t>
            </a:fld>
            <a:endParaRPr lang="en-US"/>
          </a:p>
        </p:txBody>
      </p:sp>
      <p:sp>
        <p:nvSpPr>
          <p:cNvPr id="4" name="Espace réservé du texte 3">
            <a:extLst>
              <a:ext uri="{FF2B5EF4-FFF2-40B4-BE49-F238E27FC236}">
                <a16:creationId xmlns:a16="http://schemas.microsoft.com/office/drawing/2014/main" id="{54AE53B6-64ED-693F-BABC-DFDC4820CCA4}"/>
              </a:ext>
            </a:extLst>
          </p:cNvPr>
          <p:cNvSpPr>
            <a:spLocks noGrp="1"/>
          </p:cNvSpPr>
          <p:nvPr>
            <p:ph type="body" sz="quarter" idx="13"/>
          </p:nvPr>
        </p:nvSpPr>
        <p:spPr>
          <a:xfrm>
            <a:off x="281834" y="1631466"/>
            <a:ext cx="3700002" cy="4197220"/>
          </a:xfrm>
        </p:spPr>
        <p:txBody>
          <a:bodyPr>
            <a:normAutofit/>
          </a:bodyPr>
          <a:lstStyle/>
          <a:p>
            <a:pPr marL="342900" indent="-342900">
              <a:buFont typeface="Arial" panose="020B0604020202020204" pitchFamily="34" charset="0"/>
              <a:buChar char="•"/>
            </a:pPr>
            <a:r>
              <a:rPr lang="fr-FR" sz="2200" dirty="0">
                <a:solidFill>
                  <a:srgbClr val="212529"/>
                </a:solidFill>
                <a:latin typeface="system-ui"/>
              </a:rPr>
              <a:t>Moïse n’hésite pas un instant ; il implore l’Éternel en faveur d’Israël son peuple (non pas celui de Moïse) (v7).</a:t>
            </a:r>
          </a:p>
          <a:p>
            <a:pPr marL="342900" indent="-342900">
              <a:buFont typeface="Arial" panose="020B0604020202020204" pitchFamily="34" charset="0"/>
              <a:buChar char="•"/>
            </a:pPr>
            <a:r>
              <a:rPr lang="fr-FR" sz="2200" dirty="0">
                <a:solidFill>
                  <a:srgbClr val="212529"/>
                </a:solidFill>
                <a:latin typeface="system-ui"/>
              </a:rPr>
              <a:t>Il ne peut faire état des mérites d’Israël ; il ne met pas en avant la faveur dans laquelle lui-même est auprès de Dieu. </a:t>
            </a:r>
          </a:p>
          <a:p>
            <a:endParaRPr lang="fr-FR" sz="2400" dirty="0">
              <a:solidFill>
                <a:srgbClr val="212529"/>
              </a:solidFill>
              <a:latin typeface="system-ui"/>
            </a:endParaRPr>
          </a:p>
        </p:txBody>
      </p:sp>
      <p:sp>
        <p:nvSpPr>
          <p:cNvPr id="5" name="Espace réservé du texte 4">
            <a:extLst>
              <a:ext uri="{FF2B5EF4-FFF2-40B4-BE49-F238E27FC236}">
                <a16:creationId xmlns:a16="http://schemas.microsoft.com/office/drawing/2014/main" id="{CB9A5C45-51BF-9F82-FE5B-DBC091351AF5}"/>
              </a:ext>
            </a:extLst>
          </p:cNvPr>
          <p:cNvSpPr>
            <a:spLocks noGrp="1"/>
          </p:cNvSpPr>
          <p:nvPr>
            <p:ph type="body" sz="quarter" idx="14"/>
          </p:nvPr>
        </p:nvSpPr>
        <p:spPr>
          <a:xfrm>
            <a:off x="310103" y="1151585"/>
            <a:ext cx="3875809" cy="377056"/>
          </a:xfrm>
        </p:spPr>
        <p:txBody>
          <a:bodyPr>
            <a:noAutofit/>
          </a:bodyPr>
          <a:lstStyle/>
          <a:p>
            <a:endParaRPr lang="fr-FR" sz="2400" b="1" dirty="0"/>
          </a:p>
          <a:p>
            <a:r>
              <a:rPr lang="fr-FR" sz="2400" b="1" dirty="0"/>
              <a:t>Par la prière</a:t>
            </a:r>
          </a:p>
        </p:txBody>
      </p:sp>
      <p:sp>
        <p:nvSpPr>
          <p:cNvPr id="6" name="Espace réservé du texte 5">
            <a:extLst>
              <a:ext uri="{FF2B5EF4-FFF2-40B4-BE49-F238E27FC236}">
                <a16:creationId xmlns:a16="http://schemas.microsoft.com/office/drawing/2014/main" id="{60D32ED4-ACED-4C5A-2C37-043E7939C9CD}"/>
              </a:ext>
            </a:extLst>
          </p:cNvPr>
          <p:cNvSpPr>
            <a:spLocks noGrp="1"/>
          </p:cNvSpPr>
          <p:nvPr>
            <p:ph type="body" sz="quarter" idx="15"/>
          </p:nvPr>
        </p:nvSpPr>
        <p:spPr>
          <a:xfrm>
            <a:off x="4139600" y="1119350"/>
            <a:ext cx="3639982" cy="441526"/>
          </a:xfrm>
        </p:spPr>
        <p:txBody>
          <a:bodyPr>
            <a:noAutofit/>
          </a:bodyPr>
          <a:lstStyle/>
          <a:p>
            <a:r>
              <a:rPr lang="fr-FR" sz="2400" b="1" dirty="0"/>
              <a:t>L’honneur de Dieu</a:t>
            </a:r>
          </a:p>
        </p:txBody>
      </p:sp>
      <p:sp>
        <p:nvSpPr>
          <p:cNvPr id="7" name="Espace réservé du texte 6">
            <a:extLst>
              <a:ext uri="{FF2B5EF4-FFF2-40B4-BE49-F238E27FC236}">
                <a16:creationId xmlns:a16="http://schemas.microsoft.com/office/drawing/2014/main" id="{5403C281-F3C2-C4CE-D9A1-4A36D605F68B}"/>
              </a:ext>
            </a:extLst>
          </p:cNvPr>
          <p:cNvSpPr>
            <a:spLocks noGrp="1"/>
          </p:cNvSpPr>
          <p:nvPr>
            <p:ph type="body" sz="quarter" idx="16"/>
          </p:nvPr>
        </p:nvSpPr>
        <p:spPr>
          <a:xfrm>
            <a:off x="8020029" y="962134"/>
            <a:ext cx="3875809" cy="583324"/>
          </a:xfrm>
        </p:spPr>
        <p:txBody>
          <a:bodyPr>
            <a:normAutofit/>
          </a:bodyPr>
          <a:lstStyle/>
          <a:p>
            <a:r>
              <a:rPr lang="fr-FR" sz="2400" b="1" dirty="0"/>
              <a:t>La fidélité de Dieu</a:t>
            </a:r>
          </a:p>
        </p:txBody>
      </p:sp>
      <p:sp>
        <p:nvSpPr>
          <p:cNvPr id="8" name="Espace réservé du texte 7">
            <a:extLst>
              <a:ext uri="{FF2B5EF4-FFF2-40B4-BE49-F238E27FC236}">
                <a16:creationId xmlns:a16="http://schemas.microsoft.com/office/drawing/2014/main" id="{45A32BCC-51CE-030D-C51D-62517C8E1A26}"/>
              </a:ext>
            </a:extLst>
          </p:cNvPr>
          <p:cNvSpPr>
            <a:spLocks noGrp="1"/>
          </p:cNvSpPr>
          <p:nvPr>
            <p:ph type="body" sz="quarter" idx="17"/>
          </p:nvPr>
        </p:nvSpPr>
        <p:spPr>
          <a:xfrm>
            <a:off x="4051553" y="1631466"/>
            <a:ext cx="3816076" cy="4015735"/>
          </a:xfrm>
        </p:spPr>
        <p:txBody>
          <a:bodyPr>
            <a:normAutofit/>
          </a:bodyPr>
          <a:lstStyle/>
          <a:p>
            <a:pPr marL="342900" indent="-342900">
              <a:buFont typeface="Arial" panose="020B0604020202020204" pitchFamily="34" charset="0"/>
              <a:buChar char="•"/>
            </a:pPr>
            <a:r>
              <a:rPr lang="fr-FR" sz="2200" dirty="0">
                <a:solidFill>
                  <a:srgbClr val="212529"/>
                </a:solidFill>
                <a:latin typeface="system-ui"/>
              </a:rPr>
              <a:t>Il rappelle devant l’Éternel tout ce qu’il a fait pour délivrer son peuple. </a:t>
            </a:r>
          </a:p>
          <a:p>
            <a:pPr marL="342900" indent="-342900">
              <a:buFont typeface="Arial" panose="020B0604020202020204" pitchFamily="34" charset="0"/>
              <a:buChar char="•"/>
            </a:pPr>
            <a:r>
              <a:rPr lang="fr-FR" sz="2200" dirty="0">
                <a:solidFill>
                  <a:srgbClr val="212529"/>
                </a:solidFill>
                <a:latin typeface="system-ui"/>
              </a:rPr>
              <a:t>Et puis, est-il possible que les Égyptiens (le monde) puissent penser que Dieu n’a fait sortir Israël de sa domination, que pour le détruire dans le désert ?</a:t>
            </a:r>
          </a:p>
          <a:p>
            <a:endParaRPr lang="fr-FR" sz="2400" dirty="0"/>
          </a:p>
        </p:txBody>
      </p:sp>
      <p:sp>
        <p:nvSpPr>
          <p:cNvPr id="9" name="Espace réservé du texte 8">
            <a:extLst>
              <a:ext uri="{FF2B5EF4-FFF2-40B4-BE49-F238E27FC236}">
                <a16:creationId xmlns:a16="http://schemas.microsoft.com/office/drawing/2014/main" id="{8F93B3D5-773C-1C81-32CC-B3DDC56685D1}"/>
              </a:ext>
            </a:extLst>
          </p:cNvPr>
          <p:cNvSpPr>
            <a:spLocks noGrp="1"/>
          </p:cNvSpPr>
          <p:nvPr>
            <p:ph type="body" sz="quarter" idx="18"/>
          </p:nvPr>
        </p:nvSpPr>
        <p:spPr>
          <a:xfrm>
            <a:off x="7903712" y="1631466"/>
            <a:ext cx="4288287" cy="3854406"/>
          </a:xfrm>
        </p:spPr>
        <p:txBody>
          <a:bodyPr>
            <a:noAutofit/>
          </a:bodyPr>
          <a:lstStyle/>
          <a:p>
            <a:pPr marL="342900" indent="-342900">
              <a:buFont typeface="Arial" panose="020B0604020202020204" pitchFamily="34" charset="0"/>
              <a:buChar char="•"/>
            </a:pPr>
            <a:r>
              <a:rPr lang="fr-FR" sz="2200" dirty="0">
                <a:solidFill>
                  <a:srgbClr val="212529"/>
                </a:solidFill>
                <a:latin typeface="system-ui"/>
              </a:rPr>
              <a:t>Si ce peuple est infidèle, Dieu ne l’est pas. </a:t>
            </a:r>
          </a:p>
          <a:p>
            <a:pPr marL="342900" indent="-342900">
              <a:buFont typeface="Arial" panose="020B0604020202020204" pitchFamily="34" charset="0"/>
              <a:buChar char="•"/>
            </a:pPr>
            <a:r>
              <a:rPr lang="fr-FR" sz="2200" dirty="0">
                <a:solidFill>
                  <a:srgbClr val="212529"/>
                </a:solidFill>
                <a:latin typeface="system-ui"/>
              </a:rPr>
              <a:t>Il ne peut oublier ses promesses inconditionnelles, son serment (</a:t>
            </a:r>
            <a:r>
              <a:rPr lang="fr-FR" sz="2200" dirty="0">
                <a:latin typeface="system-ui"/>
              </a:rPr>
              <a:t>Gn22.16-18 ; 26.3</a:t>
            </a:r>
            <a:r>
              <a:rPr lang="fr-FR" sz="2200" dirty="0">
                <a:solidFill>
                  <a:srgbClr val="212529"/>
                </a:solidFill>
                <a:latin typeface="system-ui"/>
              </a:rPr>
              <a:t>) à Abraham, Isaac et Jacob. </a:t>
            </a:r>
          </a:p>
          <a:p>
            <a:pPr marL="342900" indent="-342900">
              <a:buFont typeface="Arial" panose="020B0604020202020204" pitchFamily="34" charset="0"/>
              <a:buChar char="•"/>
            </a:pPr>
            <a:r>
              <a:rPr lang="fr-FR" sz="2200" dirty="0">
                <a:solidFill>
                  <a:srgbClr val="212529"/>
                </a:solidFill>
                <a:latin typeface="system-ui"/>
              </a:rPr>
              <a:t>Ce peuple demeure “bien-aimé à cause des pères.</a:t>
            </a:r>
          </a:p>
          <a:p>
            <a:pPr marL="361950"/>
            <a:r>
              <a:rPr lang="fr-FR" sz="2200" dirty="0">
                <a:solidFill>
                  <a:srgbClr val="212529"/>
                </a:solidFill>
                <a:latin typeface="system-ui"/>
              </a:rPr>
              <a:t>Car les dons de grâce et l’appel de Dieu sont sans repentir” (</a:t>
            </a:r>
            <a:r>
              <a:rPr lang="fr-FR" sz="2200" dirty="0">
                <a:latin typeface="system-ui"/>
              </a:rPr>
              <a:t>Romains 11. 29</a:t>
            </a:r>
            <a:r>
              <a:rPr lang="fr-FR" sz="2200" dirty="0">
                <a:solidFill>
                  <a:srgbClr val="212529"/>
                </a:solidFill>
                <a:latin typeface="system-ui"/>
              </a:rPr>
              <a:t>) </a:t>
            </a:r>
            <a:endParaRPr lang="fr-FR" sz="2200" dirty="0"/>
          </a:p>
        </p:txBody>
      </p:sp>
      <p:sp>
        <p:nvSpPr>
          <p:cNvPr id="10" name="Rectangle 9">
            <a:extLst>
              <a:ext uri="{FF2B5EF4-FFF2-40B4-BE49-F238E27FC236}">
                <a16:creationId xmlns:a16="http://schemas.microsoft.com/office/drawing/2014/main" id="{AF5DA17D-5F94-5355-C42F-5721E3EC233B}"/>
              </a:ext>
            </a:extLst>
          </p:cNvPr>
          <p:cNvSpPr/>
          <p:nvPr/>
        </p:nvSpPr>
        <p:spPr>
          <a:xfrm>
            <a:off x="10520625" y="6179736"/>
            <a:ext cx="1296238" cy="49236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 name="Connecteur droit 13">
            <a:extLst>
              <a:ext uri="{FF2B5EF4-FFF2-40B4-BE49-F238E27FC236}">
                <a16:creationId xmlns:a16="http://schemas.microsoft.com/office/drawing/2014/main" id="{1BEF338F-092C-5502-1A33-BC5984CA8476}"/>
              </a:ext>
            </a:extLst>
          </p:cNvPr>
          <p:cNvCxnSpPr>
            <a:cxnSpLocks/>
          </p:cNvCxnSpPr>
          <p:nvPr/>
        </p:nvCxnSpPr>
        <p:spPr>
          <a:xfrm flipV="1">
            <a:off x="3981836" y="1425815"/>
            <a:ext cx="0" cy="4402871"/>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 name="Connecteur droit 14">
            <a:extLst>
              <a:ext uri="{FF2B5EF4-FFF2-40B4-BE49-F238E27FC236}">
                <a16:creationId xmlns:a16="http://schemas.microsoft.com/office/drawing/2014/main" id="{7D10B37A-B476-FA2E-DDA8-A5882AD6E38D}"/>
              </a:ext>
            </a:extLst>
          </p:cNvPr>
          <p:cNvCxnSpPr>
            <a:cxnSpLocks/>
          </p:cNvCxnSpPr>
          <p:nvPr/>
        </p:nvCxnSpPr>
        <p:spPr>
          <a:xfrm flipV="1">
            <a:off x="7885670" y="1371425"/>
            <a:ext cx="0" cy="4457262"/>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ZoneTexte 10">
            <a:extLst>
              <a:ext uri="{FF2B5EF4-FFF2-40B4-BE49-F238E27FC236}">
                <a16:creationId xmlns:a16="http://schemas.microsoft.com/office/drawing/2014/main" id="{63420D6D-A70A-82CC-42BD-4444C6C21302}"/>
              </a:ext>
            </a:extLst>
          </p:cNvPr>
          <p:cNvSpPr txBox="1"/>
          <p:nvPr/>
        </p:nvSpPr>
        <p:spPr>
          <a:xfrm>
            <a:off x="4139600" y="4670264"/>
            <a:ext cx="3642322" cy="1631216"/>
          </a:xfrm>
          <a:prstGeom prst="rect">
            <a:avLst/>
          </a:prstGeom>
          <a:solidFill>
            <a:schemeClr val="accent5">
              <a:lumMod val="20000"/>
              <a:lumOff val="80000"/>
            </a:schemeClr>
          </a:solidFill>
        </p:spPr>
        <p:txBody>
          <a:bodyPr wrap="square" rtlCol="0">
            <a:spAutoFit/>
          </a:bodyPr>
          <a:lstStyle/>
          <a:p>
            <a:r>
              <a:rPr lang="fr-FR" sz="2000" dirty="0"/>
              <a:t>Psaumes 115.1 : « Non pas à nous, Éternel, non pas à nous,</a:t>
            </a:r>
          </a:p>
          <a:p>
            <a:r>
              <a:rPr lang="fr-FR" sz="2000" dirty="0"/>
              <a:t>Mais à ton nom donne gloire,</a:t>
            </a:r>
          </a:p>
          <a:p>
            <a:r>
              <a:rPr lang="fr-FR" sz="2000" dirty="0"/>
              <a:t>A cause de ta bonté, à cause de ta fidélité! »</a:t>
            </a:r>
          </a:p>
        </p:txBody>
      </p:sp>
    </p:spTree>
    <p:extLst>
      <p:ext uri="{BB962C8B-B14F-4D97-AF65-F5344CB8AC3E}">
        <p14:creationId xmlns:p14="http://schemas.microsoft.com/office/powerpoint/2010/main" val="2876745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
                                            <p:txEl>
                                              <p:pRg st="2" end="2"/>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build="p"/>
      <p:bldP spid="6" grpId="0" build="p"/>
      <p:bldP spid="7" grpId="0" build="p"/>
      <p:bldP spid="8" grpId="0" uiExpand="1" build="p"/>
      <p:bldP spid="9" grpId="0" uiExpand="1" build="p"/>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2138F6-71EB-A542-7E27-D1522E291C9A}"/>
              </a:ext>
            </a:extLst>
          </p:cNvPr>
          <p:cNvSpPr>
            <a:spLocks noGrp="1"/>
          </p:cNvSpPr>
          <p:nvPr>
            <p:ph type="title"/>
          </p:nvPr>
        </p:nvSpPr>
        <p:spPr>
          <a:xfrm>
            <a:off x="110607" y="280012"/>
            <a:ext cx="8853486" cy="906869"/>
          </a:xfrm>
        </p:spPr>
        <p:txBody>
          <a:bodyPr/>
          <a:lstStyle/>
          <a:p>
            <a:r>
              <a:rPr lang="fr-FR" sz="4400" b="1" dirty="0"/>
              <a:t>II - RESPONSABILITÉ</a:t>
            </a:r>
          </a:p>
        </p:txBody>
      </p:sp>
      <p:sp>
        <p:nvSpPr>
          <p:cNvPr id="3" name="Espace réservé du numéro de diapositive 2">
            <a:extLst>
              <a:ext uri="{FF2B5EF4-FFF2-40B4-BE49-F238E27FC236}">
                <a16:creationId xmlns:a16="http://schemas.microsoft.com/office/drawing/2014/main" id="{B6557DD2-FA6E-C511-4E14-C7D46536FC09}"/>
              </a:ext>
            </a:extLst>
          </p:cNvPr>
          <p:cNvSpPr>
            <a:spLocks noGrp="1"/>
          </p:cNvSpPr>
          <p:nvPr>
            <p:ph type="sldNum" sz="quarter" idx="12"/>
          </p:nvPr>
        </p:nvSpPr>
        <p:spPr>
          <a:xfrm>
            <a:off x="11818845" y="6510896"/>
            <a:ext cx="373155" cy="364331"/>
          </a:xfrm>
        </p:spPr>
        <p:txBody>
          <a:bodyPr/>
          <a:lstStyle/>
          <a:p>
            <a:fld id="{B4E73946-9152-2148-B286-BEF1B04A8193}" type="slidenum">
              <a:rPr lang="en-US" smtClean="0"/>
              <a:t>4</a:t>
            </a:fld>
            <a:endParaRPr lang="en-US"/>
          </a:p>
        </p:txBody>
      </p:sp>
      <p:sp>
        <p:nvSpPr>
          <p:cNvPr id="4" name="Espace réservé du texte 3">
            <a:extLst>
              <a:ext uri="{FF2B5EF4-FFF2-40B4-BE49-F238E27FC236}">
                <a16:creationId xmlns:a16="http://schemas.microsoft.com/office/drawing/2014/main" id="{F82E3AD4-C104-37B5-D124-F4EF5C85694F}"/>
              </a:ext>
            </a:extLst>
          </p:cNvPr>
          <p:cNvSpPr>
            <a:spLocks noGrp="1"/>
          </p:cNvSpPr>
          <p:nvPr>
            <p:ph type="body" sz="quarter" idx="13"/>
          </p:nvPr>
        </p:nvSpPr>
        <p:spPr>
          <a:xfrm>
            <a:off x="183235" y="1581693"/>
            <a:ext cx="5578810" cy="4423506"/>
          </a:xfrm>
        </p:spPr>
        <p:txBody>
          <a:bodyPr>
            <a:noAutofit/>
          </a:bodyPr>
          <a:lstStyle/>
          <a:p>
            <a:pPr marL="342900" indent="-342900">
              <a:buFont typeface="Arial" panose="020B0604020202020204" pitchFamily="34" charset="0"/>
              <a:buChar char="•"/>
            </a:pPr>
            <a:r>
              <a:rPr lang="fr-FR" sz="2200" dirty="0"/>
              <a:t>Moïse démontre un véritable leadership en se souciant des conséquences de l'échec du peuple.</a:t>
            </a:r>
          </a:p>
          <a:p>
            <a:pPr marL="342900" indent="-342900">
              <a:buFont typeface="Arial" panose="020B0604020202020204" pitchFamily="34" charset="0"/>
              <a:buChar char="•"/>
            </a:pPr>
            <a:r>
              <a:rPr lang="fr-FR" sz="2200" dirty="0">
                <a:solidFill>
                  <a:srgbClr val="212529"/>
                </a:solidFill>
                <a:latin typeface="system-ui"/>
              </a:rPr>
              <a:t>Moïse est ici un habile avocat. Il avait jadis protesté qu’il n’était pas un homme </a:t>
            </a:r>
            <a:r>
              <a:rPr lang="fr-FR" sz="2200" b="1" dirty="0">
                <a:solidFill>
                  <a:srgbClr val="212529"/>
                </a:solidFill>
                <a:latin typeface="system-ui"/>
              </a:rPr>
              <a:t>éloquent</a:t>
            </a:r>
            <a:r>
              <a:rPr lang="fr-FR" sz="2200" dirty="0">
                <a:solidFill>
                  <a:srgbClr val="212529"/>
                </a:solidFill>
                <a:latin typeface="system-ui"/>
              </a:rPr>
              <a:t>, qu’il avait la « bouche pesante » (4.10). Mais maintenant son cœur est ému pour Israël, et de l’abondance de ce cœur, comme il sait bien, par l’Esprit, plaider en faveur du peuple de Dieu ! </a:t>
            </a:r>
            <a:endParaRPr lang="fr-FR" sz="2200" dirty="0"/>
          </a:p>
        </p:txBody>
      </p:sp>
      <p:sp>
        <p:nvSpPr>
          <p:cNvPr id="5" name="Espace réservé du texte 4">
            <a:extLst>
              <a:ext uri="{FF2B5EF4-FFF2-40B4-BE49-F238E27FC236}">
                <a16:creationId xmlns:a16="http://schemas.microsoft.com/office/drawing/2014/main" id="{72C37415-2128-0BFC-5F81-E4CD527A99B2}"/>
              </a:ext>
            </a:extLst>
          </p:cNvPr>
          <p:cNvSpPr>
            <a:spLocks noGrp="1"/>
          </p:cNvSpPr>
          <p:nvPr>
            <p:ph type="body" sz="quarter" idx="14"/>
          </p:nvPr>
        </p:nvSpPr>
        <p:spPr>
          <a:xfrm>
            <a:off x="183231" y="1175542"/>
            <a:ext cx="3749685" cy="413368"/>
          </a:xfrm>
        </p:spPr>
        <p:txBody>
          <a:bodyPr>
            <a:normAutofit lnSpcReduction="10000"/>
          </a:bodyPr>
          <a:lstStyle/>
          <a:p>
            <a:r>
              <a:rPr lang="fr-FR" sz="2400" b="1" dirty="0"/>
              <a:t>Il voit les conséquences</a:t>
            </a:r>
          </a:p>
        </p:txBody>
      </p:sp>
      <p:sp>
        <p:nvSpPr>
          <p:cNvPr id="6" name="Espace réservé du texte 5">
            <a:extLst>
              <a:ext uri="{FF2B5EF4-FFF2-40B4-BE49-F238E27FC236}">
                <a16:creationId xmlns:a16="http://schemas.microsoft.com/office/drawing/2014/main" id="{60DB8AE4-8F2A-F02B-59FA-D0966F3F0D3C}"/>
              </a:ext>
            </a:extLst>
          </p:cNvPr>
          <p:cNvSpPr>
            <a:spLocks noGrp="1"/>
          </p:cNvSpPr>
          <p:nvPr>
            <p:ph type="body" sz="quarter" idx="16"/>
          </p:nvPr>
        </p:nvSpPr>
        <p:spPr>
          <a:xfrm>
            <a:off x="6021440" y="1164203"/>
            <a:ext cx="6794118" cy="413368"/>
          </a:xfrm>
        </p:spPr>
        <p:txBody>
          <a:bodyPr>
            <a:noAutofit/>
          </a:bodyPr>
          <a:lstStyle/>
          <a:p>
            <a:r>
              <a:rPr lang="fr-FR" sz="2400" b="1" dirty="0"/>
              <a:t>Il situe les responsabilités</a:t>
            </a:r>
          </a:p>
        </p:txBody>
      </p:sp>
      <p:sp>
        <p:nvSpPr>
          <p:cNvPr id="7" name="Espace réservé du texte 6">
            <a:extLst>
              <a:ext uri="{FF2B5EF4-FFF2-40B4-BE49-F238E27FC236}">
                <a16:creationId xmlns:a16="http://schemas.microsoft.com/office/drawing/2014/main" id="{572CF837-786D-D837-AE92-BC107BB0B5C9}"/>
              </a:ext>
            </a:extLst>
          </p:cNvPr>
          <p:cNvSpPr>
            <a:spLocks noGrp="1"/>
          </p:cNvSpPr>
          <p:nvPr>
            <p:ph type="body" sz="quarter" idx="17"/>
          </p:nvPr>
        </p:nvSpPr>
        <p:spPr>
          <a:xfrm>
            <a:off x="6021441" y="1581693"/>
            <a:ext cx="5987324" cy="4186592"/>
          </a:xfrm>
        </p:spPr>
        <p:txBody>
          <a:bodyPr>
            <a:noAutofit/>
          </a:bodyPr>
          <a:lstStyle/>
          <a:p>
            <a:pPr marL="342900" indent="-342900">
              <a:buFont typeface="Arial" panose="020B0604020202020204" pitchFamily="34" charset="0"/>
              <a:buChar char="•"/>
            </a:pPr>
            <a:r>
              <a:rPr lang="fr-FR" sz="2200" dirty="0"/>
              <a:t>« </a:t>
            </a:r>
            <a:r>
              <a:rPr lang="fr-FR" sz="2200" b="1" dirty="0"/>
              <a:t>Ton peuple</a:t>
            </a:r>
            <a:r>
              <a:rPr lang="fr-FR" sz="2200" dirty="0"/>
              <a:t>, que </a:t>
            </a:r>
            <a:r>
              <a:rPr lang="fr-FR" sz="2200" b="1" dirty="0"/>
              <a:t>tu</a:t>
            </a:r>
            <a:r>
              <a:rPr lang="fr-FR" sz="2200" dirty="0"/>
              <a:t> as fait monter du pays d’Égypte, s’est corrompu », a annoncé l’Éternel à Moïse (verset 7). </a:t>
            </a:r>
          </a:p>
          <a:p>
            <a:pPr marL="342900" indent="-342900">
              <a:buFont typeface="Arial" panose="020B0604020202020204" pitchFamily="34" charset="0"/>
              <a:buChar char="•"/>
            </a:pPr>
            <a:r>
              <a:rPr lang="fr-FR" sz="2200" dirty="0"/>
              <a:t>Non, répond Moïse. Ce peuple est le tien, que toi tu as fait sortir… (verset 11). </a:t>
            </a:r>
          </a:p>
          <a:p>
            <a:pPr marL="342900" indent="-342900">
              <a:buFont typeface="Arial" panose="020B0604020202020204" pitchFamily="34" charset="0"/>
              <a:buChar char="•"/>
            </a:pPr>
            <a:r>
              <a:rPr lang="fr-FR" sz="2200" dirty="0"/>
              <a:t>Par conséquent, il ne t’est pas possible de le détruire. Dans le chapitre 17 de Jean, Jésus priant en faveur des siens dit de même au Père : « Ils sont à </a:t>
            </a:r>
            <a:r>
              <a:rPr lang="fr-FR" sz="2200" b="1" dirty="0"/>
              <a:t>toi</a:t>
            </a:r>
            <a:r>
              <a:rPr lang="fr-FR" sz="2200" dirty="0"/>
              <a:t> » Jean 17.9.</a:t>
            </a:r>
          </a:p>
        </p:txBody>
      </p:sp>
      <p:sp>
        <p:nvSpPr>
          <p:cNvPr id="8" name="Rectangle 7">
            <a:extLst>
              <a:ext uri="{FF2B5EF4-FFF2-40B4-BE49-F238E27FC236}">
                <a16:creationId xmlns:a16="http://schemas.microsoft.com/office/drawing/2014/main" id="{5C4EB881-706E-6188-51AE-3FECDAE3ABB4}"/>
              </a:ext>
            </a:extLst>
          </p:cNvPr>
          <p:cNvSpPr/>
          <p:nvPr/>
        </p:nvSpPr>
        <p:spPr>
          <a:xfrm>
            <a:off x="10520625" y="6179736"/>
            <a:ext cx="1296238" cy="49236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9">
            <a:extLst>
              <a:ext uri="{FF2B5EF4-FFF2-40B4-BE49-F238E27FC236}">
                <a16:creationId xmlns:a16="http://schemas.microsoft.com/office/drawing/2014/main" id="{FC91B9AF-D67C-B31E-E4C2-D66E11254FEB}"/>
              </a:ext>
            </a:extLst>
          </p:cNvPr>
          <p:cNvCxnSpPr>
            <a:cxnSpLocks/>
          </p:cNvCxnSpPr>
          <p:nvPr/>
        </p:nvCxnSpPr>
        <p:spPr>
          <a:xfrm flipV="1">
            <a:off x="5891742" y="1317146"/>
            <a:ext cx="0" cy="4550366"/>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ZoneTexte 11">
            <a:extLst>
              <a:ext uri="{FF2B5EF4-FFF2-40B4-BE49-F238E27FC236}">
                <a16:creationId xmlns:a16="http://schemas.microsoft.com/office/drawing/2014/main" id="{5F234D3F-383B-1839-68FE-000D6137C796}"/>
              </a:ext>
            </a:extLst>
          </p:cNvPr>
          <p:cNvSpPr txBox="1"/>
          <p:nvPr/>
        </p:nvSpPr>
        <p:spPr>
          <a:xfrm>
            <a:off x="268229" y="4812806"/>
            <a:ext cx="5538517" cy="1323439"/>
          </a:xfrm>
          <a:prstGeom prst="rect">
            <a:avLst/>
          </a:prstGeom>
          <a:solidFill>
            <a:schemeClr val="accent5">
              <a:lumMod val="20000"/>
              <a:lumOff val="80000"/>
            </a:schemeClr>
          </a:solidFill>
        </p:spPr>
        <p:txBody>
          <a:bodyPr wrap="square" rtlCol="0">
            <a:spAutoFit/>
          </a:bodyPr>
          <a:lstStyle/>
          <a:p>
            <a:r>
              <a:rPr lang="fr-FR" sz="2000" dirty="0"/>
              <a:t>1Jn 2-1 « Mes petits-enfants, je vous écris ces choses, afin que vous ne péchiez point. Et si quelqu’un a péché, nous avons un avocat auprès du Père, Jésus-Christ le juste. »</a:t>
            </a:r>
          </a:p>
        </p:txBody>
      </p:sp>
      <p:sp>
        <p:nvSpPr>
          <p:cNvPr id="13" name="ZoneTexte 12">
            <a:extLst>
              <a:ext uri="{FF2B5EF4-FFF2-40B4-BE49-F238E27FC236}">
                <a16:creationId xmlns:a16="http://schemas.microsoft.com/office/drawing/2014/main" id="{F3CEC368-ABF1-6B3A-AADF-31843D0AA2F7}"/>
              </a:ext>
            </a:extLst>
          </p:cNvPr>
          <p:cNvSpPr txBox="1"/>
          <p:nvPr/>
        </p:nvSpPr>
        <p:spPr>
          <a:xfrm>
            <a:off x="6001343" y="4812807"/>
            <a:ext cx="6117019" cy="1323439"/>
          </a:xfrm>
          <a:prstGeom prst="rect">
            <a:avLst/>
          </a:prstGeom>
          <a:solidFill>
            <a:schemeClr val="accent5">
              <a:lumMod val="20000"/>
              <a:lumOff val="80000"/>
            </a:schemeClr>
          </a:solidFill>
        </p:spPr>
        <p:txBody>
          <a:bodyPr wrap="square" rtlCol="0">
            <a:spAutoFit/>
          </a:bodyPr>
          <a:lstStyle/>
          <a:p>
            <a:r>
              <a:rPr lang="fr-FR" sz="2000" dirty="0"/>
              <a:t>Jean 17.9 « C’est pour eux que je prie. Je ne prie pas pour le monde, mais pour ceux que tu m’as donnés, parce qu’ils sont à toi… »</a:t>
            </a:r>
          </a:p>
          <a:p>
            <a:endParaRPr lang="fr-FR" sz="2000" dirty="0"/>
          </a:p>
        </p:txBody>
      </p:sp>
    </p:spTree>
    <p:extLst>
      <p:ext uri="{BB962C8B-B14F-4D97-AF65-F5344CB8AC3E}">
        <p14:creationId xmlns:p14="http://schemas.microsoft.com/office/powerpoint/2010/main" val="1522544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build="p"/>
      <p:bldP spid="6" grpId="0" build="p"/>
      <p:bldP spid="7" grpId="0" uiExpand="1" build="p"/>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175EDF-6B52-6E55-16E2-08CA5DE158FA}"/>
              </a:ext>
            </a:extLst>
          </p:cNvPr>
          <p:cNvSpPr>
            <a:spLocks noGrp="1"/>
          </p:cNvSpPr>
          <p:nvPr>
            <p:ph type="title"/>
          </p:nvPr>
        </p:nvSpPr>
        <p:spPr>
          <a:xfrm>
            <a:off x="121920" y="226323"/>
            <a:ext cx="12192000" cy="923924"/>
          </a:xfrm>
        </p:spPr>
        <p:txBody>
          <a:bodyPr/>
          <a:lstStyle/>
          <a:p>
            <a:r>
              <a:rPr lang="fr-FR" sz="4400" b="1" dirty="0"/>
              <a:t>III – L’HUMILITÉ</a:t>
            </a:r>
          </a:p>
        </p:txBody>
      </p:sp>
      <p:sp>
        <p:nvSpPr>
          <p:cNvPr id="3" name="Espace réservé du numéro de diapositive 2">
            <a:extLst>
              <a:ext uri="{FF2B5EF4-FFF2-40B4-BE49-F238E27FC236}">
                <a16:creationId xmlns:a16="http://schemas.microsoft.com/office/drawing/2014/main" id="{CB003054-CEF4-7953-D287-9EAEB74BE290}"/>
              </a:ext>
            </a:extLst>
          </p:cNvPr>
          <p:cNvSpPr>
            <a:spLocks noGrp="1"/>
          </p:cNvSpPr>
          <p:nvPr>
            <p:ph type="sldNum" sz="quarter" idx="12"/>
          </p:nvPr>
        </p:nvSpPr>
        <p:spPr>
          <a:xfrm>
            <a:off x="11816863" y="6493669"/>
            <a:ext cx="373155" cy="364331"/>
          </a:xfrm>
        </p:spPr>
        <p:txBody>
          <a:bodyPr/>
          <a:lstStyle/>
          <a:p>
            <a:fld id="{B4E73946-9152-2148-B286-BEF1B04A8193}" type="slidenum">
              <a:rPr lang="en-US" smtClean="0"/>
              <a:t>5</a:t>
            </a:fld>
            <a:endParaRPr lang="en-US" dirty="0"/>
          </a:p>
        </p:txBody>
      </p:sp>
      <p:sp>
        <p:nvSpPr>
          <p:cNvPr id="4" name="Espace réservé du texte 3">
            <a:extLst>
              <a:ext uri="{FF2B5EF4-FFF2-40B4-BE49-F238E27FC236}">
                <a16:creationId xmlns:a16="http://schemas.microsoft.com/office/drawing/2014/main" id="{6FE2B1FE-BE4B-F420-B634-D683D506ED44}"/>
              </a:ext>
            </a:extLst>
          </p:cNvPr>
          <p:cNvSpPr>
            <a:spLocks noGrp="1"/>
          </p:cNvSpPr>
          <p:nvPr>
            <p:ph type="body" sz="quarter" idx="13"/>
          </p:nvPr>
        </p:nvSpPr>
        <p:spPr>
          <a:xfrm>
            <a:off x="264160" y="1344875"/>
            <a:ext cx="3784417" cy="2476270"/>
          </a:xfrm>
        </p:spPr>
        <p:txBody>
          <a:bodyPr>
            <a:normAutofit/>
          </a:bodyPr>
          <a:lstStyle/>
          <a:p>
            <a:r>
              <a:rPr lang="fr-FR" sz="2200" dirty="0">
                <a:solidFill>
                  <a:srgbClr val="212529"/>
                </a:solidFill>
                <a:latin typeface="system-ui"/>
              </a:rPr>
              <a:t>Un serviteur leader place les besoins des autres en premier, favorisant un environnement de confiance et d’équité. </a:t>
            </a:r>
          </a:p>
        </p:txBody>
      </p:sp>
      <p:sp>
        <p:nvSpPr>
          <p:cNvPr id="5" name="Espace réservé du texte 4">
            <a:extLst>
              <a:ext uri="{FF2B5EF4-FFF2-40B4-BE49-F238E27FC236}">
                <a16:creationId xmlns:a16="http://schemas.microsoft.com/office/drawing/2014/main" id="{4B75CBDA-B39B-13CC-7175-F64FA93EB510}"/>
              </a:ext>
            </a:extLst>
          </p:cNvPr>
          <p:cNvSpPr>
            <a:spLocks noGrp="1"/>
          </p:cNvSpPr>
          <p:nvPr>
            <p:ph type="body" sz="quarter" idx="14"/>
          </p:nvPr>
        </p:nvSpPr>
        <p:spPr>
          <a:xfrm>
            <a:off x="264160" y="701619"/>
            <a:ext cx="3599813" cy="669684"/>
          </a:xfrm>
        </p:spPr>
        <p:txBody>
          <a:bodyPr>
            <a:normAutofit/>
          </a:bodyPr>
          <a:lstStyle/>
          <a:p>
            <a:r>
              <a:rPr lang="fr-FR" sz="2400" b="1" dirty="0"/>
              <a:t>Il voit l’intérêt des autres </a:t>
            </a:r>
          </a:p>
        </p:txBody>
      </p:sp>
      <p:sp>
        <p:nvSpPr>
          <p:cNvPr id="6" name="Espace réservé du texte 5">
            <a:extLst>
              <a:ext uri="{FF2B5EF4-FFF2-40B4-BE49-F238E27FC236}">
                <a16:creationId xmlns:a16="http://schemas.microsoft.com/office/drawing/2014/main" id="{AECFBA60-1C49-A9BF-F6D6-8E3390E678DD}"/>
              </a:ext>
            </a:extLst>
          </p:cNvPr>
          <p:cNvSpPr>
            <a:spLocks noGrp="1"/>
          </p:cNvSpPr>
          <p:nvPr>
            <p:ph type="body" sz="quarter" idx="15"/>
          </p:nvPr>
        </p:nvSpPr>
        <p:spPr>
          <a:xfrm>
            <a:off x="4157503" y="836093"/>
            <a:ext cx="3488373" cy="549976"/>
          </a:xfrm>
        </p:spPr>
        <p:txBody>
          <a:bodyPr>
            <a:normAutofit/>
          </a:bodyPr>
          <a:lstStyle/>
          <a:p>
            <a:r>
              <a:rPr lang="fr-FR" sz="2400" b="1" dirty="0"/>
              <a:t>Il voit la communauté</a:t>
            </a:r>
          </a:p>
        </p:txBody>
      </p:sp>
      <p:sp>
        <p:nvSpPr>
          <p:cNvPr id="7" name="Espace réservé du texte 6">
            <a:extLst>
              <a:ext uri="{FF2B5EF4-FFF2-40B4-BE49-F238E27FC236}">
                <a16:creationId xmlns:a16="http://schemas.microsoft.com/office/drawing/2014/main" id="{084EADB4-9160-9D26-0DE6-0E49E0B9786F}"/>
              </a:ext>
            </a:extLst>
          </p:cNvPr>
          <p:cNvSpPr>
            <a:spLocks noGrp="1"/>
          </p:cNvSpPr>
          <p:nvPr>
            <p:ph type="body" sz="quarter" idx="16"/>
          </p:nvPr>
        </p:nvSpPr>
        <p:spPr>
          <a:xfrm>
            <a:off x="7885217" y="811673"/>
            <a:ext cx="3283527" cy="577937"/>
          </a:xfrm>
        </p:spPr>
        <p:txBody>
          <a:bodyPr>
            <a:noAutofit/>
          </a:bodyPr>
          <a:lstStyle/>
          <a:p>
            <a:r>
              <a:rPr lang="fr-FR" sz="2400" b="1" dirty="0"/>
              <a:t> Il Prend sur Lui </a:t>
            </a:r>
          </a:p>
        </p:txBody>
      </p:sp>
      <p:sp>
        <p:nvSpPr>
          <p:cNvPr id="8" name="Espace réservé du texte 7">
            <a:extLst>
              <a:ext uri="{FF2B5EF4-FFF2-40B4-BE49-F238E27FC236}">
                <a16:creationId xmlns:a16="http://schemas.microsoft.com/office/drawing/2014/main" id="{A2A65DB9-8F3C-5E01-44DA-6D342EF28773}"/>
              </a:ext>
            </a:extLst>
          </p:cNvPr>
          <p:cNvSpPr>
            <a:spLocks noGrp="1"/>
          </p:cNvSpPr>
          <p:nvPr>
            <p:ph type="body" sz="quarter" idx="17"/>
          </p:nvPr>
        </p:nvSpPr>
        <p:spPr>
          <a:xfrm>
            <a:off x="4124845" y="1344875"/>
            <a:ext cx="3705201" cy="1682205"/>
          </a:xfrm>
        </p:spPr>
        <p:txBody>
          <a:bodyPr>
            <a:noAutofit/>
          </a:bodyPr>
          <a:lstStyle/>
          <a:p>
            <a:r>
              <a:rPr lang="fr-FR" sz="2200" dirty="0">
                <a:solidFill>
                  <a:srgbClr val="212529"/>
                </a:solidFill>
                <a:latin typeface="system-ui"/>
              </a:rPr>
              <a:t>Un leader efficace doit faire preuve d'empathie, en plaçant  le curseur de sa priorité sur la communauté avant le siens et en cultivant un esprit d’unité.</a:t>
            </a:r>
          </a:p>
          <a:p>
            <a:pPr defTabSz="914446">
              <a:lnSpc>
                <a:spcPct val="130000"/>
              </a:lnSpc>
              <a:spcBef>
                <a:spcPts val="1000"/>
              </a:spcBef>
            </a:pPr>
            <a:endParaRPr lang="fr-FR" sz="2000" dirty="0">
              <a:solidFill>
                <a:prstClr val="black">
                  <a:lumMod val="85000"/>
                  <a:lumOff val="15000"/>
                </a:prstClr>
              </a:solidFill>
              <a:latin typeface="Open Sans"/>
            </a:endParaRPr>
          </a:p>
        </p:txBody>
      </p:sp>
      <p:sp>
        <p:nvSpPr>
          <p:cNvPr id="9" name="Espace réservé du texte 8">
            <a:extLst>
              <a:ext uri="{FF2B5EF4-FFF2-40B4-BE49-F238E27FC236}">
                <a16:creationId xmlns:a16="http://schemas.microsoft.com/office/drawing/2014/main" id="{5BFFFBAB-CBB4-2966-7CF0-E1DC45C384BB}"/>
              </a:ext>
            </a:extLst>
          </p:cNvPr>
          <p:cNvSpPr>
            <a:spLocks noGrp="1"/>
          </p:cNvSpPr>
          <p:nvPr>
            <p:ph type="body" sz="quarter" idx="18"/>
          </p:nvPr>
        </p:nvSpPr>
        <p:spPr>
          <a:xfrm>
            <a:off x="7877884" y="1344875"/>
            <a:ext cx="4312128" cy="4128242"/>
          </a:xfrm>
        </p:spPr>
        <p:txBody>
          <a:bodyPr>
            <a:normAutofit/>
          </a:bodyPr>
          <a:lstStyle/>
          <a:p>
            <a:r>
              <a:rPr lang="fr-FR" sz="2200" dirty="0">
                <a:solidFill>
                  <a:srgbClr val="212529"/>
                </a:solidFill>
                <a:latin typeface="system-ui"/>
              </a:rPr>
              <a:t>L’humilité de Moïse préfigure celle de notre Seigneur Jésus. </a:t>
            </a:r>
          </a:p>
          <a:p>
            <a:r>
              <a:rPr lang="fr-FR" sz="2200" dirty="0">
                <a:solidFill>
                  <a:srgbClr val="212529"/>
                </a:solidFill>
                <a:latin typeface="system-ui"/>
              </a:rPr>
              <a:t>Christ est descendu aussi  de sa demeure pour accomplir toute la volonté de son Père, en portant  sur la croix, le  châtiment qui nous apporte la paix avec Dieu.</a:t>
            </a:r>
            <a:endParaRPr lang="fr-FR" sz="2200" dirty="0"/>
          </a:p>
        </p:txBody>
      </p:sp>
      <p:sp>
        <p:nvSpPr>
          <p:cNvPr id="10" name="Rectangle 9">
            <a:extLst>
              <a:ext uri="{FF2B5EF4-FFF2-40B4-BE49-F238E27FC236}">
                <a16:creationId xmlns:a16="http://schemas.microsoft.com/office/drawing/2014/main" id="{547A2BBF-723F-12D4-31C1-A443A130C31A}"/>
              </a:ext>
            </a:extLst>
          </p:cNvPr>
          <p:cNvSpPr/>
          <p:nvPr/>
        </p:nvSpPr>
        <p:spPr>
          <a:xfrm>
            <a:off x="10520625" y="6179736"/>
            <a:ext cx="1296238" cy="49236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a:extLst>
              <a:ext uri="{FF2B5EF4-FFF2-40B4-BE49-F238E27FC236}">
                <a16:creationId xmlns:a16="http://schemas.microsoft.com/office/drawing/2014/main" id="{2544FA23-06AE-A875-3671-917492FB58F7}"/>
              </a:ext>
            </a:extLst>
          </p:cNvPr>
          <p:cNvCxnSpPr>
            <a:cxnSpLocks/>
          </p:cNvCxnSpPr>
          <p:nvPr/>
        </p:nvCxnSpPr>
        <p:spPr>
          <a:xfrm flipH="1" flipV="1">
            <a:off x="4040458" y="1036461"/>
            <a:ext cx="5605" cy="4781966"/>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ZoneTexte 11">
            <a:extLst>
              <a:ext uri="{FF2B5EF4-FFF2-40B4-BE49-F238E27FC236}">
                <a16:creationId xmlns:a16="http://schemas.microsoft.com/office/drawing/2014/main" id="{D4CAACFA-E698-52D7-44EA-26AA2B36EB97}"/>
              </a:ext>
            </a:extLst>
          </p:cNvPr>
          <p:cNvSpPr txBox="1"/>
          <p:nvPr/>
        </p:nvSpPr>
        <p:spPr>
          <a:xfrm>
            <a:off x="216130" y="3375046"/>
            <a:ext cx="3717052" cy="2554545"/>
          </a:xfrm>
          <a:prstGeom prst="rect">
            <a:avLst/>
          </a:prstGeom>
          <a:solidFill>
            <a:schemeClr val="accent5">
              <a:lumMod val="20000"/>
              <a:lumOff val="80000"/>
            </a:schemeClr>
          </a:solidFill>
        </p:spPr>
        <p:txBody>
          <a:bodyPr wrap="square" rtlCol="0">
            <a:spAutoFit/>
          </a:bodyPr>
          <a:lstStyle/>
          <a:p>
            <a:r>
              <a:rPr lang="fr-FR" sz="2000" dirty="0"/>
              <a:t>« Mais tout ce qu’il avait, il l’a laissé. Il s’est fait serviteur, il est devenu comme les hommes, et tous voyaient que c’était bien un homme. Il s’est fait plus petit encore : il a obéi jusqu’à la mort, et il est mort sur une croix ! » </a:t>
            </a:r>
          </a:p>
          <a:p>
            <a:r>
              <a:rPr lang="fr-FR" sz="2000" dirty="0"/>
              <a:t>Philippiens 2:7-8</a:t>
            </a:r>
          </a:p>
        </p:txBody>
      </p:sp>
      <p:cxnSp>
        <p:nvCxnSpPr>
          <p:cNvPr id="13" name="Connecteur droit 12">
            <a:extLst>
              <a:ext uri="{FF2B5EF4-FFF2-40B4-BE49-F238E27FC236}">
                <a16:creationId xmlns:a16="http://schemas.microsoft.com/office/drawing/2014/main" id="{A1B12749-0A5D-734A-72A9-31EF19650C58}"/>
              </a:ext>
            </a:extLst>
          </p:cNvPr>
          <p:cNvCxnSpPr>
            <a:cxnSpLocks/>
          </p:cNvCxnSpPr>
          <p:nvPr/>
        </p:nvCxnSpPr>
        <p:spPr>
          <a:xfrm flipV="1">
            <a:off x="7830046" y="1086701"/>
            <a:ext cx="0" cy="4710846"/>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6" name="ZoneTexte 15">
            <a:extLst>
              <a:ext uri="{FF2B5EF4-FFF2-40B4-BE49-F238E27FC236}">
                <a16:creationId xmlns:a16="http://schemas.microsoft.com/office/drawing/2014/main" id="{6A3E8DD0-5553-8C2A-A187-12EBC4761E8C}"/>
              </a:ext>
            </a:extLst>
          </p:cNvPr>
          <p:cNvSpPr txBox="1"/>
          <p:nvPr/>
        </p:nvSpPr>
        <p:spPr>
          <a:xfrm>
            <a:off x="4165190" y="2970675"/>
            <a:ext cx="3588156" cy="3661002"/>
          </a:xfrm>
          <a:prstGeom prst="rect">
            <a:avLst/>
          </a:prstGeom>
          <a:solidFill>
            <a:schemeClr val="accent5">
              <a:lumMod val="20000"/>
              <a:lumOff val="80000"/>
            </a:schemeClr>
          </a:solidFill>
        </p:spPr>
        <p:txBody>
          <a:bodyPr wrap="square" rtlCol="0">
            <a:spAutoFit/>
          </a:bodyPr>
          <a:lstStyle/>
          <a:p>
            <a:pPr lvl="0" defTabSz="914446">
              <a:lnSpc>
                <a:spcPct val="130000"/>
              </a:lnSpc>
              <a:spcBef>
                <a:spcPts val="1000"/>
              </a:spcBef>
            </a:pPr>
            <a:r>
              <a:rPr lang="fr-FR" sz="2000" b="1" dirty="0">
                <a:solidFill>
                  <a:srgbClr val="212529"/>
                </a:solidFill>
                <a:latin typeface="system-ui"/>
              </a:rPr>
              <a:t>32</a:t>
            </a:r>
            <a:r>
              <a:rPr lang="fr-FR" sz="2000" dirty="0">
                <a:solidFill>
                  <a:srgbClr val="212529"/>
                </a:solidFill>
                <a:latin typeface="system-ui"/>
              </a:rPr>
              <a:t>Et maintenant, si tu pardonnes leur péché… ; sinon, efface-moi, je te prie, de ton livre que tu as écrit. </a:t>
            </a:r>
            <a:r>
              <a:rPr lang="fr-FR" sz="2000" b="1" dirty="0">
                <a:solidFill>
                  <a:srgbClr val="212529"/>
                </a:solidFill>
                <a:latin typeface="system-ui"/>
              </a:rPr>
              <a:t>33</a:t>
            </a:r>
            <a:r>
              <a:rPr lang="fr-FR" sz="2000" dirty="0">
                <a:solidFill>
                  <a:srgbClr val="212529"/>
                </a:solidFill>
                <a:latin typeface="system-ui"/>
              </a:rPr>
              <a:t>Et l’Éternel dit à Moïse : Celui qui aura péché contre moi, je l’effacerai de mon livre. </a:t>
            </a:r>
            <a:r>
              <a:rPr lang="fr-FR" sz="2000" b="1" dirty="0">
                <a:solidFill>
                  <a:srgbClr val="212529"/>
                </a:solidFill>
                <a:latin typeface="system-ui"/>
              </a:rPr>
              <a:t>34</a:t>
            </a:r>
            <a:r>
              <a:rPr lang="fr-FR" sz="2000" dirty="0">
                <a:solidFill>
                  <a:srgbClr val="212529"/>
                </a:solidFill>
                <a:latin typeface="system-ui"/>
              </a:rPr>
              <a:t>Et maintenant, va, conduis le peuple où je t’ai dit.</a:t>
            </a:r>
            <a:endParaRPr lang="fr-FR" sz="2000" dirty="0">
              <a:solidFill>
                <a:prstClr val="black"/>
              </a:solidFill>
            </a:endParaRPr>
          </a:p>
        </p:txBody>
      </p:sp>
      <p:sp>
        <p:nvSpPr>
          <p:cNvPr id="14" name="ZoneTexte 13">
            <a:extLst>
              <a:ext uri="{FF2B5EF4-FFF2-40B4-BE49-F238E27FC236}">
                <a16:creationId xmlns:a16="http://schemas.microsoft.com/office/drawing/2014/main" id="{F49F8A93-1C07-FE78-0DF8-DB146008193D}"/>
              </a:ext>
            </a:extLst>
          </p:cNvPr>
          <p:cNvSpPr txBox="1"/>
          <p:nvPr/>
        </p:nvSpPr>
        <p:spPr>
          <a:xfrm>
            <a:off x="7937516" y="3638976"/>
            <a:ext cx="4159332" cy="3170099"/>
          </a:xfrm>
          <a:prstGeom prst="rect">
            <a:avLst/>
          </a:prstGeom>
          <a:solidFill>
            <a:schemeClr val="accent5">
              <a:lumMod val="20000"/>
              <a:lumOff val="80000"/>
            </a:schemeClr>
          </a:solidFill>
        </p:spPr>
        <p:txBody>
          <a:bodyPr wrap="square" rtlCol="0">
            <a:spAutoFit/>
          </a:bodyPr>
          <a:lstStyle/>
          <a:p>
            <a:r>
              <a:rPr lang="fr-FR" sz="2000" dirty="0">
                <a:latin typeface="system-ui"/>
              </a:rPr>
              <a:t>Ésaïe 53.5,6 : « </a:t>
            </a:r>
            <a:r>
              <a:rPr lang="fr-FR" sz="2000" dirty="0"/>
              <a:t>5Mais il était blessé pour nos péchés, Brisé pour nos iniquités; Le châtiment qui nous donne la paix est tombé sur lui, Et c’est par ses meurtrissures que nous sommes guéris.</a:t>
            </a:r>
          </a:p>
          <a:p>
            <a:r>
              <a:rPr lang="fr-FR" sz="2000" dirty="0"/>
              <a:t>6Nous étions tous errants comme des brebis, Chacun suivait sa propre voie; Et l’Éternel a fait retomber sur lui l’iniquité de nous tous.</a:t>
            </a:r>
          </a:p>
        </p:txBody>
      </p:sp>
    </p:spTree>
    <p:extLst>
      <p:ext uri="{BB962C8B-B14F-4D97-AF65-F5344CB8AC3E}">
        <p14:creationId xmlns:p14="http://schemas.microsoft.com/office/powerpoint/2010/main" val="3841247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
                                            <p:txEl>
                                              <p:pRg st="0" end="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6" grpId="0" build="p"/>
      <p:bldP spid="7" grpId="0" build="p"/>
      <p:bldP spid="8" grpId="0" build="p"/>
      <p:bldP spid="9" grpId="0" build="p"/>
      <p:bldP spid="12" grpId="0" animBg="1"/>
      <p:bldP spid="16"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175EDF-6B52-6E55-16E2-08CA5DE158FA}"/>
              </a:ext>
            </a:extLst>
          </p:cNvPr>
          <p:cNvSpPr>
            <a:spLocks noGrp="1"/>
          </p:cNvSpPr>
          <p:nvPr>
            <p:ph type="title"/>
          </p:nvPr>
        </p:nvSpPr>
        <p:spPr>
          <a:xfrm>
            <a:off x="121920" y="226323"/>
            <a:ext cx="12192000" cy="923924"/>
          </a:xfrm>
        </p:spPr>
        <p:txBody>
          <a:bodyPr/>
          <a:lstStyle/>
          <a:p>
            <a:r>
              <a:rPr lang="fr-FR" sz="4400" b="1" dirty="0"/>
              <a:t>APPLICATION</a:t>
            </a:r>
          </a:p>
        </p:txBody>
      </p:sp>
      <p:sp>
        <p:nvSpPr>
          <p:cNvPr id="3" name="Espace réservé du numéro de diapositive 2">
            <a:extLst>
              <a:ext uri="{FF2B5EF4-FFF2-40B4-BE49-F238E27FC236}">
                <a16:creationId xmlns:a16="http://schemas.microsoft.com/office/drawing/2014/main" id="{CB003054-CEF4-7953-D287-9EAEB74BE290}"/>
              </a:ext>
            </a:extLst>
          </p:cNvPr>
          <p:cNvSpPr>
            <a:spLocks noGrp="1"/>
          </p:cNvSpPr>
          <p:nvPr>
            <p:ph type="sldNum" sz="quarter" idx="12"/>
          </p:nvPr>
        </p:nvSpPr>
        <p:spPr>
          <a:xfrm>
            <a:off x="11816863" y="6493669"/>
            <a:ext cx="373155" cy="364331"/>
          </a:xfrm>
        </p:spPr>
        <p:txBody>
          <a:bodyPr/>
          <a:lstStyle/>
          <a:p>
            <a:fld id="{B4E73946-9152-2148-B286-BEF1B04A8193}" type="slidenum">
              <a:rPr lang="en-US" smtClean="0"/>
              <a:t>6</a:t>
            </a:fld>
            <a:endParaRPr lang="en-US" dirty="0"/>
          </a:p>
        </p:txBody>
      </p:sp>
      <p:sp>
        <p:nvSpPr>
          <p:cNvPr id="4" name="Espace réservé du texte 3">
            <a:extLst>
              <a:ext uri="{FF2B5EF4-FFF2-40B4-BE49-F238E27FC236}">
                <a16:creationId xmlns:a16="http://schemas.microsoft.com/office/drawing/2014/main" id="{6FE2B1FE-BE4B-F420-B634-D683D506ED44}"/>
              </a:ext>
            </a:extLst>
          </p:cNvPr>
          <p:cNvSpPr>
            <a:spLocks noGrp="1"/>
          </p:cNvSpPr>
          <p:nvPr>
            <p:ph type="body" sz="quarter" idx="13"/>
          </p:nvPr>
        </p:nvSpPr>
        <p:spPr>
          <a:xfrm>
            <a:off x="214396" y="1893446"/>
            <a:ext cx="5503847" cy="2476270"/>
          </a:xfrm>
        </p:spPr>
        <p:txBody>
          <a:bodyPr>
            <a:normAutofit lnSpcReduction="10000"/>
          </a:bodyPr>
          <a:lstStyle/>
          <a:p>
            <a:pPr marL="342900" indent="-342900">
              <a:buFont typeface="Arial" panose="020B0604020202020204" pitchFamily="34" charset="0"/>
              <a:buChar char="•"/>
            </a:pPr>
            <a:r>
              <a:rPr lang="fr-FR" sz="2200" dirty="0">
                <a:solidFill>
                  <a:srgbClr val="212529"/>
                </a:solidFill>
                <a:latin typeface="system-ui"/>
              </a:rPr>
              <a:t>La responsabilité individuelle de tout homme vis-à-vis de Dieu est clairement établie : “celui qui aura péché contre moi, je l’effacerai de mon livre”.</a:t>
            </a:r>
          </a:p>
          <a:p>
            <a:pPr marL="342900" indent="-342900">
              <a:buFont typeface="Arial" panose="020B0604020202020204" pitchFamily="34" charset="0"/>
              <a:buChar char="•"/>
            </a:pPr>
            <a:r>
              <a:rPr lang="fr-FR" sz="2200" dirty="0">
                <a:solidFill>
                  <a:srgbClr val="212529"/>
                </a:solidFill>
                <a:latin typeface="system-ui"/>
              </a:rPr>
              <a:t>Dieu charge Moïse de conduire le peuple.</a:t>
            </a:r>
          </a:p>
          <a:p>
            <a:pPr marL="342900" indent="-342900">
              <a:buFont typeface="Arial" panose="020B0604020202020204" pitchFamily="34" charset="0"/>
              <a:buChar char="•"/>
            </a:pPr>
            <a:r>
              <a:rPr lang="fr-FR" sz="2200" dirty="0">
                <a:solidFill>
                  <a:srgbClr val="212529"/>
                </a:solidFill>
                <a:latin typeface="system-ui"/>
              </a:rPr>
              <a:t>Car il a été éprouvé comme un leader serviteur et non un leader dominant et autoritaire.</a:t>
            </a:r>
          </a:p>
          <a:p>
            <a:endParaRPr lang="fr-FR" sz="2000" dirty="0">
              <a:solidFill>
                <a:srgbClr val="212529"/>
              </a:solidFill>
              <a:latin typeface="system-ui"/>
            </a:endParaRPr>
          </a:p>
        </p:txBody>
      </p:sp>
      <p:sp>
        <p:nvSpPr>
          <p:cNvPr id="5" name="Espace réservé du texte 4">
            <a:extLst>
              <a:ext uri="{FF2B5EF4-FFF2-40B4-BE49-F238E27FC236}">
                <a16:creationId xmlns:a16="http://schemas.microsoft.com/office/drawing/2014/main" id="{4B75CBDA-B39B-13CC-7175-F64FA93EB510}"/>
              </a:ext>
            </a:extLst>
          </p:cNvPr>
          <p:cNvSpPr>
            <a:spLocks noGrp="1"/>
          </p:cNvSpPr>
          <p:nvPr>
            <p:ph type="body" sz="quarter" idx="14"/>
          </p:nvPr>
        </p:nvSpPr>
        <p:spPr>
          <a:xfrm>
            <a:off x="264160" y="701619"/>
            <a:ext cx="3599813" cy="669684"/>
          </a:xfrm>
        </p:spPr>
        <p:txBody>
          <a:bodyPr>
            <a:normAutofit/>
          </a:bodyPr>
          <a:lstStyle/>
          <a:p>
            <a:r>
              <a:rPr lang="en-US" sz="2400" b="1" dirty="0" err="1"/>
              <a:t>Responsabilité</a:t>
            </a:r>
            <a:r>
              <a:rPr lang="en-US" sz="2400" b="1" dirty="0"/>
              <a:t> </a:t>
            </a:r>
            <a:r>
              <a:rPr lang="en-US" sz="2400" b="1" dirty="0" err="1"/>
              <a:t>individuelle</a:t>
            </a:r>
            <a:endParaRPr lang="en-US" sz="2400" b="1" dirty="0"/>
          </a:p>
        </p:txBody>
      </p:sp>
      <p:sp>
        <p:nvSpPr>
          <p:cNvPr id="6" name="Espace réservé du texte 5">
            <a:extLst>
              <a:ext uri="{FF2B5EF4-FFF2-40B4-BE49-F238E27FC236}">
                <a16:creationId xmlns:a16="http://schemas.microsoft.com/office/drawing/2014/main" id="{AECFBA60-1C49-A9BF-F6D6-8E3390E678DD}"/>
              </a:ext>
            </a:extLst>
          </p:cNvPr>
          <p:cNvSpPr>
            <a:spLocks noGrp="1"/>
          </p:cNvSpPr>
          <p:nvPr>
            <p:ph type="body" sz="quarter" idx="15"/>
          </p:nvPr>
        </p:nvSpPr>
        <p:spPr>
          <a:xfrm>
            <a:off x="5842783" y="1189893"/>
            <a:ext cx="5974080" cy="549976"/>
          </a:xfrm>
        </p:spPr>
        <p:txBody>
          <a:bodyPr>
            <a:noAutofit/>
          </a:bodyPr>
          <a:lstStyle/>
          <a:p>
            <a:pPr>
              <a:lnSpc>
                <a:spcPct val="110000"/>
              </a:lnSpc>
            </a:pPr>
            <a:r>
              <a:rPr lang="fr-FR" sz="2400" b="1" dirty="0"/>
              <a:t>Êtes-vous prêt à faire cet engagement aujourd’hui ?</a:t>
            </a:r>
          </a:p>
        </p:txBody>
      </p:sp>
      <p:sp>
        <p:nvSpPr>
          <p:cNvPr id="8" name="Espace réservé du texte 7">
            <a:extLst>
              <a:ext uri="{FF2B5EF4-FFF2-40B4-BE49-F238E27FC236}">
                <a16:creationId xmlns:a16="http://schemas.microsoft.com/office/drawing/2014/main" id="{A2A65DB9-8F3C-5E01-44DA-6D342EF28773}"/>
              </a:ext>
            </a:extLst>
          </p:cNvPr>
          <p:cNvSpPr>
            <a:spLocks noGrp="1"/>
          </p:cNvSpPr>
          <p:nvPr>
            <p:ph type="body" sz="quarter" idx="17"/>
          </p:nvPr>
        </p:nvSpPr>
        <p:spPr>
          <a:xfrm>
            <a:off x="5865984" y="1893446"/>
            <a:ext cx="6147229" cy="1682205"/>
          </a:xfrm>
        </p:spPr>
        <p:txBody>
          <a:bodyPr>
            <a:noAutofit/>
          </a:bodyPr>
          <a:lstStyle/>
          <a:p>
            <a:pPr marL="342900" indent="-342900">
              <a:buFont typeface="Arial" panose="020B0604020202020204" pitchFamily="34" charset="0"/>
              <a:buChar char="•"/>
            </a:pPr>
            <a:r>
              <a:rPr lang="fr-FR" sz="2200" dirty="0">
                <a:solidFill>
                  <a:srgbClr val="212529"/>
                </a:solidFill>
                <a:latin typeface="system-ui"/>
              </a:rPr>
              <a:t>Quand le Seigneur Jésus est venu dans un monde coupable, il a parfaitement accompli la loi,  avant de subir sur la croix, la colère de Dieu pour nos péchés. (Galates 3.13).</a:t>
            </a:r>
          </a:p>
          <a:p>
            <a:pPr marL="342900" indent="-342900">
              <a:buFont typeface="Arial" panose="020B0604020202020204" pitchFamily="34" charset="0"/>
              <a:buChar char="•"/>
            </a:pPr>
            <a:r>
              <a:rPr lang="fr-FR" sz="2200" dirty="0">
                <a:solidFill>
                  <a:srgbClr val="212529"/>
                </a:solidFill>
                <a:latin typeface="system-ui"/>
              </a:rPr>
              <a:t>Aujourd’hui nous pouvons aussi du  bénéfice de son humilité et de sa compassion.</a:t>
            </a:r>
          </a:p>
          <a:p>
            <a:pPr marL="342900" indent="-342900">
              <a:buFont typeface="Arial" panose="020B0604020202020204" pitchFamily="34" charset="0"/>
              <a:buChar char="•"/>
            </a:pPr>
            <a:r>
              <a:rPr lang="fr-FR" sz="2200" dirty="0">
                <a:solidFill>
                  <a:srgbClr val="212529"/>
                </a:solidFill>
                <a:latin typeface="system-ui"/>
              </a:rPr>
              <a:t>Il veut faire de nous des serviteurs-leaders pleins de compassion, d’humilité et responsables en tout point!</a:t>
            </a:r>
          </a:p>
        </p:txBody>
      </p:sp>
      <p:sp>
        <p:nvSpPr>
          <p:cNvPr id="10" name="Rectangle 9">
            <a:extLst>
              <a:ext uri="{FF2B5EF4-FFF2-40B4-BE49-F238E27FC236}">
                <a16:creationId xmlns:a16="http://schemas.microsoft.com/office/drawing/2014/main" id="{547A2BBF-723F-12D4-31C1-A443A130C31A}"/>
              </a:ext>
            </a:extLst>
          </p:cNvPr>
          <p:cNvSpPr/>
          <p:nvPr/>
        </p:nvSpPr>
        <p:spPr>
          <a:xfrm>
            <a:off x="10520625" y="6179736"/>
            <a:ext cx="1296238" cy="49236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a:extLst>
              <a:ext uri="{FF2B5EF4-FFF2-40B4-BE49-F238E27FC236}">
                <a16:creationId xmlns:a16="http://schemas.microsoft.com/office/drawing/2014/main" id="{2544FA23-06AE-A875-3671-917492FB58F7}"/>
              </a:ext>
            </a:extLst>
          </p:cNvPr>
          <p:cNvCxnSpPr>
            <a:cxnSpLocks/>
          </p:cNvCxnSpPr>
          <p:nvPr/>
        </p:nvCxnSpPr>
        <p:spPr>
          <a:xfrm flipH="1" flipV="1">
            <a:off x="5805395" y="1038017"/>
            <a:ext cx="5605" cy="4781966"/>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ZoneTexte 11">
            <a:extLst>
              <a:ext uri="{FF2B5EF4-FFF2-40B4-BE49-F238E27FC236}">
                <a16:creationId xmlns:a16="http://schemas.microsoft.com/office/drawing/2014/main" id="{D4CAACFA-E698-52D7-44EA-26AA2B36EB97}"/>
              </a:ext>
            </a:extLst>
          </p:cNvPr>
          <p:cNvSpPr txBox="1"/>
          <p:nvPr/>
        </p:nvSpPr>
        <p:spPr>
          <a:xfrm>
            <a:off x="246565" y="4895043"/>
            <a:ext cx="5503846" cy="707886"/>
          </a:xfrm>
          <a:prstGeom prst="rect">
            <a:avLst/>
          </a:prstGeom>
          <a:solidFill>
            <a:schemeClr val="accent5">
              <a:lumMod val="20000"/>
              <a:lumOff val="80000"/>
            </a:schemeClr>
          </a:solidFill>
        </p:spPr>
        <p:txBody>
          <a:bodyPr wrap="square" rtlCol="0">
            <a:spAutoFit/>
          </a:bodyPr>
          <a:lstStyle/>
          <a:p>
            <a:r>
              <a:rPr lang="fr-FR" sz="2000" b="1" dirty="0">
                <a:solidFill>
                  <a:srgbClr val="212529"/>
                </a:solidFill>
                <a:latin typeface="system-ui"/>
              </a:rPr>
              <a:t>V32. Et maintenant, va, conduis le peuple où je t’ai dit. Voici, mon Ange ira devant toi</a:t>
            </a:r>
            <a:endParaRPr lang="fr-FR" sz="2000" b="1" dirty="0"/>
          </a:p>
        </p:txBody>
      </p:sp>
      <p:sp>
        <p:nvSpPr>
          <p:cNvPr id="22" name="ZoneTexte 21">
            <a:extLst>
              <a:ext uri="{FF2B5EF4-FFF2-40B4-BE49-F238E27FC236}">
                <a16:creationId xmlns:a16="http://schemas.microsoft.com/office/drawing/2014/main" id="{B73C9515-2140-1C6C-E5AB-2FE241716E90}"/>
              </a:ext>
            </a:extLst>
          </p:cNvPr>
          <p:cNvSpPr txBox="1"/>
          <p:nvPr/>
        </p:nvSpPr>
        <p:spPr>
          <a:xfrm>
            <a:off x="5975571" y="4895043"/>
            <a:ext cx="6147228" cy="707886"/>
          </a:xfrm>
          <a:prstGeom prst="rect">
            <a:avLst/>
          </a:prstGeom>
          <a:solidFill>
            <a:schemeClr val="accent5">
              <a:lumMod val="20000"/>
              <a:lumOff val="80000"/>
            </a:schemeClr>
          </a:solidFill>
        </p:spPr>
        <p:txBody>
          <a:bodyPr wrap="square" rtlCol="0">
            <a:spAutoFit/>
          </a:bodyPr>
          <a:lstStyle/>
          <a:p>
            <a:r>
              <a:rPr lang="fr-FR" sz="2000" dirty="0">
                <a:solidFill>
                  <a:srgbClr val="121212"/>
                </a:solidFill>
                <a:latin typeface="Inter"/>
              </a:rPr>
              <a:t>Gal 3.13 « Christ nous a rachetés de la malédiction de la loi, étant devenu malédiction pour nous […] »</a:t>
            </a:r>
            <a:endParaRPr lang="fr-FR" sz="2000" dirty="0"/>
          </a:p>
        </p:txBody>
      </p:sp>
      <p:sp>
        <p:nvSpPr>
          <p:cNvPr id="16" name="ZoneTexte 15">
            <a:extLst>
              <a:ext uri="{FF2B5EF4-FFF2-40B4-BE49-F238E27FC236}">
                <a16:creationId xmlns:a16="http://schemas.microsoft.com/office/drawing/2014/main" id="{6A3E8DD0-5553-8C2A-A187-12EBC4761E8C}"/>
              </a:ext>
            </a:extLst>
          </p:cNvPr>
          <p:cNvSpPr txBox="1"/>
          <p:nvPr/>
        </p:nvSpPr>
        <p:spPr>
          <a:xfrm>
            <a:off x="5865254" y="1739869"/>
            <a:ext cx="6273234" cy="5016758"/>
          </a:xfrm>
          <a:prstGeom prst="rect">
            <a:avLst/>
          </a:prstGeom>
          <a:solidFill>
            <a:schemeClr val="accent5">
              <a:lumMod val="20000"/>
              <a:lumOff val="80000"/>
            </a:schemeClr>
          </a:solidFill>
        </p:spPr>
        <p:txBody>
          <a:bodyPr wrap="square" rtlCol="0">
            <a:spAutoFit/>
          </a:bodyPr>
          <a:lstStyle/>
          <a:p>
            <a:r>
              <a:rPr lang="fr-FR" sz="2000" b="1" dirty="0">
                <a:solidFill>
                  <a:srgbClr val="212529"/>
                </a:solidFill>
                <a:latin typeface="system-ui"/>
              </a:rPr>
              <a:t>Esaïe : 41.10-13 : « </a:t>
            </a:r>
            <a:r>
              <a:rPr lang="fr-FR" sz="2000" dirty="0"/>
              <a:t>10Ne crains rien, car je suis avec toi;</a:t>
            </a:r>
          </a:p>
          <a:p>
            <a:r>
              <a:rPr lang="fr-FR" sz="2000" dirty="0"/>
              <a:t>Ne promène pas des regards inquiets, car je suis ton Dieu;</a:t>
            </a:r>
          </a:p>
          <a:p>
            <a:r>
              <a:rPr lang="fr-FR" sz="2000" dirty="0"/>
              <a:t>Je te fortifie, je viens à ton secours,</a:t>
            </a:r>
          </a:p>
          <a:p>
            <a:r>
              <a:rPr lang="fr-FR" sz="2000" dirty="0"/>
              <a:t>Je te soutiens de ma droite triomphante.</a:t>
            </a:r>
          </a:p>
          <a:p>
            <a:r>
              <a:rPr lang="fr-FR" sz="2000" dirty="0"/>
              <a:t>11Voici, ils seront confondus, ils seront couverts de honte,</a:t>
            </a:r>
          </a:p>
          <a:p>
            <a:r>
              <a:rPr lang="fr-FR" sz="2000" dirty="0"/>
              <a:t>Tous ceux qui sont irrités contre toi;</a:t>
            </a:r>
          </a:p>
          <a:p>
            <a:r>
              <a:rPr lang="fr-FR" sz="2000" dirty="0"/>
              <a:t>Ils seront réduits à rien, ils périront,</a:t>
            </a:r>
          </a:p>
          <a:p>
            <a:r>
              <a:rPr lang="fr-FR" sz="2000" dirty="0"/>
              <a:t>Ceux qui disputent contre toi.</a:t>
            </a:r>
          </a:p>
          <a:p>
            <a:r>
              <a:rPr lang="fr-FR" sz="2000" dirty="0"/>
              <a:t>12Tu les chercheras, et ne les trouveras plus,</a:t>
            </a:r>
          </a:p>
          <a:p>
            <a:r>
              <a:rPr lang="fr-FR" sz="2000" dirty="0"/>
              <a:t>Ceux qui te suscitaient querelle;</a:t>
            </a:r>
          </a:p>
          <a:p>
            <a:r>
              <a:rPr lang="fr-FR" sz="2000" dirty="0"/>
              <a:t>Ils seront réduits à rien, réduits au néant,</a:t>
            </a:r>
          </a:p>
          <a:p>
            <a:r>
              <a:rPr lang="fr-FR" sz="2000" dirty="0"/>
              <a:t>Ceux qui te faisaient la guerre. </a:t>
            </a:r>
          </a:p>
          <a:p>
            <a:r>
              <a:rPr lang="fr-FR" sz="2000" dirty="0"/>
              <a:t>13Car je suis l’Éternel, ton Dieu,</a:t>
            </a:r>
          </a:p>
          <a:p>
            <a:r>
              <a:rPr lang="fr-FR" sz="2000" dirty="0"/>
              <a:t>Qui fortifie ta droite,</a:t>
            </a:r>
          </a:p>
          <a:p>
            <a:r>
              <a:rPr lang="fr-FR" sz="2000" dirty="0"/>
              <a:t>Qui te dis: Ne crains rien,</a:t>
            </a:r>
          </a:p>
          <a:p>
            <a:r>
              <a:rPr lang="fr-FR" sz="2000" dirty="0"/>
              <a:t>Je viens à ton secours. »</a:t>
            </a:r>
          </a:p>
        </p:txBody>
      </p:sp>
    </p:spTree>
    <p:extLst>
      <p:ext uri="{BB962C8B-B14F-4D97-AF65-F5344CB8AC3E}">
        <p14:creationId xmlns:p14="http://schemas.microsoft.com/office/powerpoint/2010/main" val="1538109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build="p"/>
      <p:bldP spid="6" grpId="0" build="p"/>
      <p:bldP spid="8" grpId="0" uiExpand="1" build="p"/>
      <p:bldP spid="12" grpId="0" animBg="1"/>
      <p:bldP spid="22" grpId="0" animBg="1"/>
      <p:bldP spid="16"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Midnigh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cean">
  <a:themeElements>
    <a:clrScheme name="Custom 1">
      <a:dk1>
        <a:sysClr val="windowText" lastClr="000000"/>
      </a:dk1>
      <a:lt1>
        <a:sysClr val="window" lastClr="FFFFFF"/>
      </a:lt1>
      <a:dk2>
        <a:srgbClr val="44546A"/>
      </a:dk2>
      <a:lt2>
        <a:srgbClr val="E7E6E6"/>
      </a:lt2>
      <a:accent1>
        <a:srgbClr val="0958F7"/>
      </a:accent1>
      <a:accent2>
        <a:srgbClr val="FE7032"/>
      </a:accent2>
      <a:accent3>
        <a:srgbClr val="91BED4"/>
      </a:accent3>
      <a:accent4>
        <a:srgbClr val="FFC000"/>
      </a:accent4>
      <a:accent5>
        <a:srgbClr val="D9E8F5"/>
      </a:accent5>
      <a:accent6>
        <a:srgbClr val="FFAD8D"/>
      </a:accent6>
      <a:hlink>
        <a:srgbClr val="0563C1"/>
      </a:hlink>
      <a:folHlink>
        <a:srgbClr val="954F72"/>
      </a:folHlink>
    </a:clrScheme>
    <a:fontScheme name="Montserrat ExtraBold - Open Sans">
      <a:majorFont>
        <a:latin typeface="Montserrat ExtraBold"/>
        <a:ea typeface=""/>
        <a:cs typeface=""/>
      </a:majorFont>
      <a:minorFont>
        <a:latin typeface="Open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 /></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BF322543-706D-4178-A81B-39EA1FF52DA5}">
  <we:reference id="wa200005566" version="3.0.0.2" store="fr-FR" storeType="OMEX"/>
  <we:alternateReferences>
    <we:reference id="wa200005566" version="3.0.0.2" store=""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459</TotalTime>
  <Words>1393</Words>
  <Application>Microsoft Office PowerPoint</Application>
  <PresentationFormat>Grand écran</PresentationFormat>
  <Paragraphs>82</Paragraphs>
  <Slides>6</Slides>
  <Notes>0</Notes>
  <HiddenSlides>0</HiddenSlides>
  <MMClips>0</MMClips>
  <ScaleCrop>false</ScaleCrop>
  <HeadingPairs>
    <vt:vector size="4" baseType="variant">
      <vt:variant>
        <vt:lpstr>Thème</vt:lpstr>
      </vt:variant>
      <vt:variant>
        <vt:i4>3</vt:i4>
      </vt:variant>
      <vt:variant>
        <vt:lpstr>Titres des diapositives</vt:lpstr>
      </vt:variant>
      <vt:variant>
        <vt:i4>6</vt:i4>
      </vt:variant>
    </vt:vector>
  </HeadingPairs>
  <TitlesOfParts>
    <vt:vector size="9" baseType="lpstr">
      <vt:lpstr>Thème Office</vt:lpstr>
      <vt:lpstr>Midnight</vt:lpstr>
      <vt:lpstr>Ocean</vt:lpstr>
      <vt:lpstr>UN SERVITEUR LEADER : EXODE 32.9-14</vt:lpstr>
      <vt:lpstr>CONTEXTE BIBLIQUE</vt:lpstr>
      <vt:lpstr>I - COMPASSION</vt:lpstr>
      <vt:lpstr>II - RESPONSABILITÉ</vt:lpstr>
      <vt:lpstr>III – L’HUMILITÉ</vt:lpstr>
      <vt:lpstr>APPLICATION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cœur d'un vrai serviteur – Matthieu 25.14-30</dc:title>
  <dc:creator>Abdou GANAME</dc:creator>
  <cp:lastModifiedBy>ABDOULAYE GANAME</cp:lastModifiedBy>
  <cp:revision>11</cp:revision>
  <cp:lastPrinted>2024-09-21T20:20:06Z</cp:lastPrinted>
  <dcterms:created xsi:type="dcterms:W3CDTF">2024-09-21T14:59:18Z</dcterms:created>
  <dcterms:modified xsi:type="dcterms:W3CDTF">2024-11-10T08:39:24Z</dcterms:modified>
</cp:coreProperties>
</file>