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officeDocument/2006/relationships/officeDocument" Target="ppt/presentation.xml" /><Relationship Id="rId1" Type="http://schemas.microsoft.com/office/2011/relationships/webextensiontaskpanes" Target="ppt/webextensions/taskpanes.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4"/>
  </p:notesMasterIdLst>
  <p:handoutMasterIdLst>
    <p:handoutMasterId r:id="rId15"/>
  </p:handoutMasterIdLst>
  <p:sldIdLst>
    <p:sldId id="296" r:id="rId5"/>
    <p:sldId id="277" r:id="rId6"/>
    <p:sldId id="318" r:id="rId7"/>
    <p:sldId id="314" r:id="rId8"/>
    <p:sldId id="298" r:id="rId9"/>
    <p:sldId id="320" r:id="rId10"/>
    <p:sldId id="299" r:id="rId11"/>
    <p:sldId id="317" r:id="rId12"/>
    <p:sldId id="321" r:id="rId13"/>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BF5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28" autoAdjust="0"/>
    <p:restoredTop sz="93215" autoAdjust="0"/>
  </p:normalViewPr>
  <p:slideViewPr>
    <p:cSldViewPr snapToGrid="0">
      <p:cViewPr>
        <p:scale>
          <a:sx n="53" d="100"/>
          <a:sy n="53" d="100"/>
        </p:scale>
        <p:origin x="918" y="384"/>
      </p:cViewPr>
      <p:guideLst>
        <p:guide orient="horz" pos="792"/>
        <p:guide pos="3144"/>
        <p:guide orient="horz" pos="96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7" d="100"/>
          <a:sy n="97" d="100"/>
        </p:scale>
        <p:origin x="361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viewProps" Target="viewProps.xml" /><Relationship Id="rId3" Type="http://schemas.openxmlformats.org/officeDocument/2006/relationships/customXml" Target="../customXml/item3.xml" /><Relationship Id="rId21" Type="http://schemas.microsoft.com/office/2018/10/relationships/authors" Target="author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commentAuthors" Target="commentAuthors.xml" /><Relationship Id="rId20"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handoutMaster" Target="handoutMasters/handoutMaster1.xml" /><Relationship Id="rId10" Type="http://schemas.openxmlformats.org/officeDocument/2006/relationships/slide" Target="slides/slide6.xml" /><Relationship Id="rId19" Type="http://schemas.openxmlformats.org/officeDocument/2006/relationships/theme" Target="theme/theme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notesMaster" Target="notesMasters/notesMaster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B7C9F34E-8187-4418-B5FE-BA748986B73F}" type="datetime1">
              <a:rPr lang="fr-FR" smtClean="0"/>
              <a:t>10/12/2023</a:t>
            </a:fld>
            <a:endParaRPr lang="fr-FR" dirty="0"/>
          </a:p>
        </p:txBody>
      </p:sp>
      <p:sp>
        <p:nvSpPr>
          <p:cNvPr id="4" name="Espace réservé du pied de page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BBEB6193-5AA7-489B-8575-00593FC261DE}" type="slidenum">
              <a:rPr lang="fr-FR" smtClean="0"/>
              <a:t>‹N°›</a:t>
            </a:fld>
            <a:endParaRPr lang="fr-FR"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A74A4281-DD2B-409D-BBF7-3931F5256A17}" type="datetime1">
              <a:rPr lang="fr-FR" smtClean="0"/>
              <a:t>10/12/2023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10895658-EA1F-4910-80AB-4DA76E167475}" type="slidenum">
              <a:rPr lang="fr-FR" smtClean="0"/>
              <a:t>‹N°›</a:t>
            </a:fld>
            <a:endParaRPr lang="fr-FR"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10895658-EA1F-4910-80AB-4DA76E167475}" type="slidenum">
              <a:rPr lang="fr-FR" smtClean="0"/>
              <a:t>1</a:t>
            </a:fld>
            <a:endParaRPr lang="fr-FR" dirty="0"/>
          </a:p>
        </p:txBody>
      </p:sp>
    </p:spTree>
    <p:extLst>
      <p:ext uri="{BB962C8B-B14F-4D97-AF65-F5344CB8AC3E}">
        <p14:creationId xmlns:p14="http://schemas.microsoft.com/office/powerpoint/2010/main" val="326238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31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10895658-EA1F-4910-80AB-4DA76E167475}" type="slidenum">
              <a:rPr lang="fr-FR" smtClean="0"/>
              <a:t>3</a:t>
            </a:fld>
            <a:endParaRPr lang="fr-FR" dirty="0"/>
          </a:p>
        </p:txBody>
      </p:sp>
    </p:spTree>
    <p:extLst>
      <p:ext uri="{BB962C8B-B14F-4D97-AF65-F5344CB8AC3E}">
        <p14:creationId xmlns:p14="http://schemas.microsoft.com/office/powerpoint/2010/main" val="212393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10895658-EA1F-4910-80AB-4DA76E167475}" type="slidenum">
              <a:rPr lang="fr-FR" smtClean="0"/>
              <a:t>4</a:t>
            </a:fld>
            <a:endParaRPr lang="fr-FR" dirty="0"/>
          </a:p>
        </p:txBody>
      </p:sp>
    </p:spTree>
    <p:extLst>
      <p:ext uri="{BB962C8B-B14F-4D97-AF65-F5344CB8AC3E}">
        <p14:creationId xmlns:p14="http://schemas.microsoft.com/office/powerpoint/2010/main" val="124193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10895658-EA1F-4910-80AB-4DA76E167475}" type="slidenum">
              <a:rPr lang="fr-FR" smtClean="0"/>
              <a:t>5</a:t>
            </a:fld>
            <a:endParaRPr lang="fr-FR" dirty="0"/>
          </a:p>
        </p:txBody>
      </p:sp>
    </p:spTree>
    <p:extLst>
      <p:ext uri="{BB962C8B-B14F-4D97-AF65-F5344CB8AC3E}">
        <p14:creationId xmlns:p14="http://schemas.microsoft.com/office/powerpoint/2010/main" val="3654259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10895658-EA1F-4910-80AB-4DA76E167475}" type="slidenum">
              <a:rPr lang="fr-FR" smtClean="0"/>
              <a:t>6</a:t>
            </a:fld>
            <a:endParaRPr lang="fr-FR" dirty="0"/>
          </a:p>
        </p:txBody>
      </p:sp>
    </p:spTree>
    <p:extLst>
      <p:ext uri="{BB962C8B-B14F-4D97-AF65-F5344CB8AC3E}">
        <p14:creationId xmlns:p14="http://schemas.microsoft.com/office/powerpoint/2010/main" val="2533558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10895658-EA1F-4910-80AB-4DA76E167475}" type="slidenum">
              <a:rPr lang="fr-FR" smtClean="0"/>
              <a:t>7</a:t>
            </a:fld>
            <a:endParaRPr lang="fr-FR" dirty="0"/>
          </a:p>
        </p:txBody>
      </p:sp>
    </p:spTree>
    <p:extLst>
      <p:ext uri="{BB962C8B-B14F-4D97-AF65-F5344CB8AC3E}">
        <p14:creationId xmlns:p14="http://schemas.microsoft.com/office/powerpoint/2010/main" val="109120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10895658-EA1F-4910-80AB-4DA76E167475}" type="slidenum">
              <a:rPr lang="fr-FR" smtClean="0"/>
              <a:t>8</a:t>
            </a:fld>
            <a:endParaRPr lang="fr-FR" dirty="0"/>
          </a:p>
        </p:txBody>
      </p:sp>
    </p:spTree>
    <p:extLst>
      <p:ext uri="{BB962C8B-B14F-4D97-AF65-F5344CB8AC3E}">
        <p14:creationId xmlns:p14="http://schemas.microsoft.com/office/powerpoint/2010/main" val="206704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10895658-EA1F-4910-80AB-4DA76E167475}" type="slidenum">
              <a:rPr lang="fr-FR" smtClean="0"/>
              <a:t>9</a:t>
            </a:fld>
            <a:endParaRPr lang="fr-FR" dirty="0"/>
          </a:p>
        </p:txBody>
      </p:sp>
    </p:spTree>
    <p:extLst>
      <p:ext uri="{BB962C8B-B14F-4D97-AF65-F5344CB8AC3E}">
        <p14:creationId xmlns:p14="http://schemas.microsoft.com/office/powerpoint/2010/main" val="789240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Master" Target="../slideMasters/slideMaster1.xml" /><Relationship Id="rId5" Type="http://schemas.openxmlformats.org/officeDocument/2006/relationships/image" Target="../media/image4.svg" /><Relationship Id="rId4" Type="http://schemas.openxmlformats.org/officeDocument/2006/relationships/image" Target="../media/image3.png"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 /><Relationship Id="rId2" Type="http://schemas.openxmlformats.org/officeDocument/2006/relationships/image" Target="../media/image21.png" /><Relationship Id="rId1" Type="http://schemas.openxmlformats.org/officeDocument/2006/relationships/slideMaster" Target="../slideMasters/slideMaster1.xml" /><Relationship Id="rId5" Type="http://schemas.openxmlformats.org/officeDocument/2006/relationships/image" Target="../media/image20.svg" /><Relationship Id="rId4" Type="http://schemas.openxmlformats.org/officeDocument/2006/relationships/image" Target="../media/image19.png"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18.png" /><Relationship Id="rId1" Type="http://schemas.openxmlformats.org/officeDocument/2006/relationships/slideMaster" Target="../slideMasters/slideMaster1.xml" /><Relationship Id="rId6" Type="http://schemas.openxmlformats.org/officeDocument/2006/relationships/image" Target="../media/image24.svg" /><Relationship Id="rId5" Type="http://schemas.openxmlformats.org/officeDocument/2006/relationships/image" Target="../media/image23.png" /><Relationship Id="rId4" Type="http://schemas.openxmlformats.org/officeDocument/2006/relationships/image" Target="../media/image22.svg"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 /><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 /><Relationship Id="rId7" Type="http://schemas.openxmlformats.org/officeDocument/2006/relationships/image" Target="../media/image13.svg" /><Relationship Id="rId2" Type="http://schemas.openxmlformats.org/officeDocument/2006/relationships/image" Target="../media/image10.png" /><Relationship Id="rId1" Type="http://schemas.openxmlformats.org/officeDocument/2006/relationships/slideMaster" Target="../slideMasters/slideMaster1.xml" /><Relationship Id="rId6" Type="http://schemas.openxmlformats.org/officeDocument/2006/relationships/image" Target="../media/image12.png" /><Relationship Id="rId5" Type="http://schemas.openxmlformats.org/officeDocument/2006/relationships/image" Target="../media/image15.svg" /><Relationship Id="rId4" Type="http://schemas.openxmlformats.org/officeDocument/2006/relationships/image" Target="../media/image14.png"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18.png" /><Relationship Id="rId1" Type="http://schemas.openxmlformats.org/officeDocument/2006/relationships/slideMaster" Target="../slideMasters/slideMaster1.xml" /><Relationship Id="rId6" Type="http://schemas.openxmlformats.org/officeDocument/2006/relationships/image" Target="../media/image24.svg" /><Relationship Id="rId5" Type="http://schemas.openxmlformats.org/officeDocument/2006/relationships/image" Target="../media/image23.png" /><Relationship Id="rId4" Type="http://schemas.openxmlformats.org/officeDocument/2006/relationships/image" Target="../media/image22.svg"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svg" /><Relationship Id="rId2" Type="http://schemas.openxmlformats.org/officeDocument/2006/relationships/image" Target="../media/image25.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svg" /><Relationship Id="rId2" Type="http://schemas.openxmlformats.org/officeDocument/2006/relationships/image" Target="../media/image27.pn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svg" /><Relationship Id="rId2" Type="http://schemas.openxmlformats.org/officeDocument/2006/relationships/image" Target="../media/image27.png" /><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Master" Target="../slideMasters/slideMaster1.xml" /><Relationship Id="rId4" Type="http://schemas.openxmlformats.org/officeDocument/2006/relationships/image" Target="../media/image20.svg"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 Id="rId6" Type="http://schemas.openxmlformats.org/officeDocument/2006/relationships/image" Target="../media/image9.svg" /><Relationship Id="rId5" Type="http://schemas.openxmlformats.org/officeDocument/2006/relationships/image" Target="../media/image8.png" /><Relationship Id="rId4" Type="http://schemas.openxmlformats.org/officeDocument/2006/relationships/image" Target="../media/image7.svg" /></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 /><Relationship Id="rId7" Type="http://schemas.openxmlformats.org/officeDocument/2006/relationships/image" Target="../media/image15.svg" /><Relationship Id="rId2" Type="http://schemas.openxmlformats.org/officeDocument/2006/relationships/image" Target="../media/image10.png" /><Relationship Id="rId1" Type="http://schemas.openxmlformats.org/officeDocument/2006/relationships/slideMaster" Target="../slideMasters/slideMaster1.xml" /><Relationship Id="rId6" Type="http://schemas.openxmlformats.org/officeDocument/2006/relationships/image" Target="../media/image14.png" /><Relationship Id="rId5" Type="http://schemas.openxmlformats.org/officeDocument/2006/relationships/image" Target="../media/image13.svg" /><Relationship Id="rId4" Type="http://schemas.openxmlformats.org/officeDocument/2006/relationships/image" Target="../media/image12.png"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 /><Relationship Id="rId7" Type="http://schemas.openxmlformats.org/officeDocument/2006/relationships/image" Target="../media/image15.svg" /><Relationship Id="rId2" Type="http://schemas.openxmlformats.org/officeDocument/2006/relationships/image" Target="../media/image10.png" /><Relationship Id="rId1" Type="http://schemas.openxmlformats.org/officeDocument/2006/relationships/slideMaster" Target="../slideMasters/slideMaster1.xml" /><Relationship Id="rId6" Type="http://schemas.openxmlformats.org/officeDocument/2006/relationships/image" Target="../media/image14.png" /><Relationship Id="rId5" Type="http://schemas.openxmlformats.org/officeDocument/2006/relationships/image" Target="../media/image13.svg" /><Relationship Id="rId4" Type="http://schemas.openxmlformats.org/officeDocument/2006/relationships/image" Target="../media/image12.png"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5.png" /><Relationship Id="rId1" Type="http://schemas.openxmlformats.org/officeDocument/2006/relationships/slideMaster" Target="../slideMasters/slideMaster1.xml" /><Relationship Id="rId6" Type="http://schemas.openxmlformats.org/officeDocument/2006/relationships/image" Target="../media/image9.svg" /><Relationship Id="rId5" Type="http://schemas.openxmlformats.org/officeDocument/2006/relationships/image" Target="../media/image8.png" /><Relationship Id="rId4" Type="http://schemas.openxmlformats.org/officeDocument/2006/relationships/image" Target="../media/image13.svg"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 /><Relationship Id="rId2" Type="http://schemas.openxmlformats.org/officeDocument/2006/relationships/image" Target="../media/image8.png" /><Relationship Id="rId1" Type="http://schemas.openxmlformats.org/officeDocument/2006/relationships/slideMaster" Target="../slideMasters/slideMaster1.xml" /><Relationship Id="rId6" Type="http://schemas.openxmlformats.org/officeDocument/2006/relationships/image" Target="../media/image13.svg" /><Relationship Id="rId5" Type="http://schemas.openxmlformats.org/officeDocument/2006/relationships/image" Target="../media/image12.png" /><Relationship Id="rId4" Type="http://schemas.openxmlformats.org/officeDocument/2006/relationships/image" Target="../media/image5.png"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 /><Relationship Id="rId2" Type="http://schemas.openxmlformats.org/officeDocument/2006/relationships/image" Target="../media/image8.png" /><Relationship Id="rId1" Type="http://schemas.openxmlformats.org/officeDocument/2006/relationships/slideMaster" Target="../slideMasters/slideMaster1.xml" /><Relationship Id="rId6" Type="http://schemas.openxmlformats.org/officeDocument/2006/relationships/image" Target="../media/image13.svg" /><Relationship Id="rId5" Type="http://schemas.openxmlformats.org/officeDocument/2006/relationships/image" Target="../media/image12.png" /><Relationship Id="rId4" Type="http://schemas.openxmlformats.org/officeDocument/2006/relationships/image" Target="../media/image5.png" /></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png" /><Relationship Id="rId3" Type="http://schemas.openxmlformats.org/officeDocument/2006/relationships/image" Target="../media/image11.svg" /><Relationship Id="rId7" Type="http://schemas.openxmlformats.org/officeDocument/2006/relationships/image" Target="../media/image4.svg" /><Relationship Id="rId12" Type="http://schemas.openxmlformats.org/officeDocument/2006/relationships/image" Target="../media/image5.png" /><Relationship Id="rId2" Type="http://schemas.openxmlformats.org/officeDocument/2006/relationships/image" Target="../media/image10.png" /><Relationship Id="rId1" Type="http://schemas.openxmlformats.org/officeDocument/2006/relationships/slideMaster" Target="../slideMasters/slideMaster1.xml" /><Relationship Id="rId6" Type="http://schemas.openxmlformats.org/officeDocument/2006/relationships/image" Target="../media/image3.png" /><Relationship Id="rId11" Type="http://schemas.openxmlformats.org/officeDocument/2006/relationships/image" Target="../media/image2.svg" /><Relationship Id="rId5" Type="http://schemas.openxmlformats.org/officeDocument/2006/relationships/image" Target="../media/image13.svg" /><Relationship Id="rId10" Type="http://schemas.openxmlformats.org/officeDocument/2006/relationships/image" Target="../media/image1.png" /><Relationship Id="rId4" Type="http://schemas.openxmlformats.org/officeDocument/2006/relationships/image" Target="../media/image12.png" /><Relationship Id="rId9" Type="http://schemas.openxmlformats.org/officeDocument/2006/relationships/image" Target="../media/image17.svg"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Master" Target="../slideMasters/slideMaster1.xml" /><Relationship Id="rId4" Type="http://schemas.openxmlformats.org/officeDocument/2006/relationships/image" Target="../media/image20.svg"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 /><Relationship Id="rId2" Type="http://schemas.openxmlformats.org/officeDocument/2006/relationships/image" Target="../media/image14.png" /><Relationship Id="rId1" Type="http://schemas.openxmlformats.org/officeDocument/2006/relationships/slideMaster" Target="../slideMasters/slideMaster1.xml" /><Relationship Id="rId5" Type="http://schemas.openxmlformats.org/officeDocument/2006/relationships/image" Target="../media/image9.svg" /><Relationship Id="rId4" Type="http://schemas.openxmlformats.org/officeDocument/2006/relationships/image" Target="../media/image8.png"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 name="Titr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84664" y="1122363"/>
            <a:ext cx="5486400" cy="2387600"/>
          </a:xfrm>
        </p:spPr>
        <p:txBody>
          <a:bodyPr rtlCol="0" anchor="b"/>
          <a:lstStyle>
            <a:lvl1pPr algn="l">
              <a:defRPr lang="fr-FR" sz="6000" cap="all" baseline="0">
                <a:solidFill>
                  <a:schemeClr val="tx2"/>
                </a:solidFill>
              </a:defRPr>
            </a:lvl1pPr>
          </a:lstStyle>
          <a:p>
            <a:pPr rtl="0"/>
            <a:r>
              <a:rPr lang="fr-FR"/>
              <a:t>Cliquez pour ajouter un titre</a:t>
            </a:r>
          </a:p>
        </p:txBody>
      </p:sp>
      <p:sp>
        <p:nvSpPr>
          <p:cNvPr id="3" name="Sous-titre 2">
            <a:extLst>
              <a:ext uri="{FF2B5EF4-FFF2-40B4-BE49-F238E27FC236}">
                <a16:creationId xmlns:a16="http://schemas.microsoft.com/office/drawing/2014/main" id="{43D32955-BB06-40DE-A14A-2170FD41AD52}"/>
              </a:ext>
            </a:extLst>
          </p:cNvPr>
          <p:cNvSpPr>
            <a:spLocks noGrp="1"/>
          </p:cNvSpPr>
          <p:nvPr>
            <p:ph type="subTitle" idx="1"/>
          </p:nvPr>
        </p:nvSpPr>
        <p:spPr>
          <a:xfrm>
            <a:off x="6080759" y="3602038"/>
            <a:ext cx="5486400" cy="1655762"/>
          </a:xfrm>
        </p:spPr>
        <p:txBody>
          <a:bodyPr rtlCol="0">
            <a:normAutofit/>
          </a:bodyPr>
          <a:lstStyle>
            <a:lvl1pPr marL="0" indent="0" algn="l">
              <a:lnSpc>
                <a:spcPts val="2800"/>
              </a:lnSpc>
              <a:spcBef>
                <a:spcPts val="0"/>
              </a:spcBef>
              <a:buNone/>
              <a:defRPr lang="fr-FR" sz="1800">
                <a:solidFill>
                  <a:schemeClr val="tx2"/>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sp>
        <p:nvSpPr>
          <p:cNvPr id="5" name="Espace réservé du pied de page 4">
            <a:extLst>
              <a:ext uri="{FF2B5EF4-FFF2-40B4-BE49-F238E27FC236}">
                <a16:creationId xmlns:a16="http://schemas.microsoft.com/office/drawing/2014/main" id="{FE209C12-0CED-4CD5-B463-885A793CC25E}"/>
              </a:ext>
            </a:extLst>
          </p:cNvPr>
          <p:cNvSpPr>
            <a:spLocks noGrp="1"/>
          </p:cNvSpPr>
          <p:nvPr>
            <p:ph type="ftr" sz="quarter" idx="11"/>
          </p:nvPr>
        </p:nvSpPr>
        <p:spPr>
          <a:xfrm>
            <a:off x="8727198" y="6355080"/>
            <a:ext cx="2286000" cy="365125"/>
          </a:xfrm>
        </p:spPr>
        <p:txBody>
          <a:bodyPr rtlCol="0"/>
          <a:lstStyle>
            <a:lvl1pPr>
              <a:defRPr lang="fr-FR">
                <a:solidFill>
                  <a:schemeClr val="bg1"/>
                </a:solidFill>
              </a:defRPr>
            </a:lvl1pPr>
          </a:lstStyle>
          <a:p>
            <a:pPr rtl="0"/>
            <a:r>
              <a:rPr lang="fr-FR" dirty="0"/>
              <a:t>Titre du pitch deck</a:t>
            </a:r>
          </a:p>
        </p:txBody>
      </p:sp>
      <p:sp>
        <p:nvSpPr>
          <p:cNvPr id="6" name="Espace réservé du numéro de diapositive 5">
            <a:extLst>
              <a:ext uri="{FF2B5EF4-FFF2-40B4-BE49-F238E27FC236}">
                <a16:creationId xmlns:a16="http://schemas.microsoft.com/office/drawing/2014/main" id="{1A8F03DA-3AA9-44AC-8E2B-D53B8EBEA402}"/>
              </a:ext>
            </a:extLst>
          </p:cNvPr>
          <p:cNvSpPr>
            <a:spLocks noGrp="1"/>
          </p:cNvSpPr>
          <p:nvPr>
            <p:ph type="sldNum" sz="quarter" idx="12"/>
          </p:nvPr>
        </p:nvSpPr>
        <p:spPr>
          <a:xfrm>
            <a:off x="11123295" y="6356350"/>
            <a:ext cx="457200" cy="365125"/>
          </a:xfrm>
        </p:spPr>
        <p:txBody>
          <a:bodyPr rtlCol="0"/>
          <a:lstStyle>
            <a:lvl1pPr>
              <a:defRPr lang="fr-FR">
                <a:solidFill>
                  <a:schemeClr val="bg1"/>
                </a:solidFill>
              </a:defRPr>
            </a:lvl1pPr>
          </a:lstStyle>
          <a:p>
            <a:pPr rtl="0"/>
            <a:fld id="{B5CEABB6-07DC-46E8-9B57-56EC44A396E5}" type="slidenum">
              <a:rPr lang="fr-FR" smtClean="0"/>
              <a:pPr/>
              <a:t>‹N°›</a:t>
            </a:fld>
            <a:endParaRPr lang="fr-FR"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grpSp>
        <p:nvGrpSpPr>
          <p:cNvPr id="116" name="Groupe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e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e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e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e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e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e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e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e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80" name="Ovale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82" name="Ovale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85" name="Ovale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88" name="Ovale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92" name="Ovale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95" name="Ovale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98" name="Ovale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02" name="Ovale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05" name="Ovale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08" name="Ovale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10" name="Ovale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13" name="Ovale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23" name="Forme libre : Form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75" name="Ovale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297" name="Graphisme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sme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Connecteur droit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a:extLst>
              <a:ext uri="{FF2B5EF4-FFF2-40B4-BE49-F238E27FC236}">
                <a16:creationId xmlns:a16="http://schemas.microsoft.com/office/drawing/2014/main" id="{74D64503-659B-472D-ABF8-01D077EB0D83}"/>
              </a:ext>
            </a:extLst>
          </p:cNvPr>
          <p:cNvSpPr>
            <a:spLocks noGrp="1"/>
          </p:cNvSpPr>
          <p:nvPr>
            <p:ph type="dt" sz="half" idx="10"/>
          </p:nvPr>
        </p:nvSpPr>
        <p:spPr>
          <a:xfrm>
            <a:off x="7508027" y="6353175"/>
            <a:ext cx="1097280" cy="365125"/>
          </a:xfrm>
        </p:spPr>
        <p:txBody>
          <a:bodyPr rtlCol="0"/>
          <a:lstStyle>
            <a:lvl1pPr>
              <a:defRPr lang="fr-FR">
                <a:solidFill>
                  <a:schemeClr val="bg1"/>
                </a:solidFill>
              </a:defRPr>
            </a:lvl1pPr>
          </a:lstStyle>
          <a:p>
            <a:pPr rtl="0"/>
            <a:r>
              <a:rPr lang="fr-FR"/>
              <a:t>20XX</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ison du marché">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10182226" cy="1325880"/>
          </a:xfrm>
        </p:spPr>
        <p:txBody>
          <a:bodyPr rtlCol="0" anchor="t" anchorCtr="0"/>
          <a:lstStyle>
            <a:lvl1pPr>
              <a:defRPr lang="fr-FR" cap="all" baseline="0">
                <a:solidFill>
                  <a:schemeClr val="tx2"/>
                </a:solidFill>
              </a:defRPr>
            </a:lvl1pPr>
          </a:lstStyle>
          <a:p>
            <a:pPr rtl="0"/>
            <a:r>
              <a:rPr lang="fr-FR"/>
              <a:t>CLIQUEZ POUR AJOUTER UN TITRE</a:t>
            </a:r>
          </a:p>
        </p:txBody>
      </p:sp>
      <p:sp>
        <p:nvSpPr>
          <p:cNvPr id="9" name="Espace réservé du texte 8">
            <a:extLst>
              <a:ext uri="{FF2B5EF4-FFF2-40B4-BE49-F238E27FC236}">
                <a16:creationId xmlns:a16="http://schemas.microsoft.com/office/drawing/2014/main" id="{E2785225-FC1B-45E9-82D0-A13EF8F061A6}"/>
              </a:ext>
            </a:extLst>
          </p:cNvPr>
          <p:cNvSpPr>
            <a:spLocks noGrp="1"/>
          </p:cNvSpPr>
          <p:nvPr>
            <p:ph type="body" sz="quarter" idx="21" hasCustomPrompt="1"/>
          </p:nvPr>
        </p:nvSpPr>
        <p:spPr>
          <a:xfrm>
            <a:off x="1380744" y="2203704"/>
            <a:ext cx="1463040" cy="785812"/>
          </a:xfrm>
        </p:spPr>
        <p:txBody>
          <a:bodyPr rtlCol="0" anchor="ctr" anchorCtr="0">
            <a:noAutofit/>
          </a:bodyPr>
          <a:lstStyle>
            <a:lvl1pPr marL="0" indent="0" algn="ctr">
              <a:buNone/>
              <a:defRPr lang="fr-FR" sz="3200" b="1">
                <a:solidFill>
                  <a:schemeClr val="accent2">
                    <a:lumMod val="60000"/>
                    <a:lumOff val="40000"/>
                  </a:schemeClr>
                </a:solidFill>
              </a:defRPr>
            </a:lvl1pPr>
            <a:lvl2pPr>
              <a:defRPr lang="fr-FR" sz="1000"/>
            </a:lvl2pPr>
            <a:lvl3pPr>
              <a:defRPr lang="fr-FR" sz="1000"/>
            </a:lvl3pPr>
            <a:lvl4pPr>
              <a:defRPr lang="fr-FR" sz="1000"/>
            </a:lvl4pPr>
            <a:lvl5pPr>
              <a:defRPr lang="fr-FR" sz="1000"/>
            </a:lvl5pPr>
          </a:lstStyle>
          <a:p>
            <a:pPr lvl="0" rtl="0"/>
            <a:r>
              <a:rPr lang="fr-FR"/>
              <a:t>Ajouter du texte</a:t>
            </a:r>
          </a:p>
        </p:txBody>
      </p:sp>
      <p:sp>
        <p:nvSpPr>
          <p:cNvPr id="30" name="Espace réservé du texte 8">
            <a:extLst>
              <a:ext uri="{FF2B5EF4-FFF2-40B4-BE49-F238E27FC236}">
                <a16:creationId xmlns:a16="http://schemas.microsoft.com/office/drawing/2014/main" id="{70F3FFA0-BD69-4D83-ABB7-496D4AF91AD5}"/>
              </a:ext>
            </a:extLst>
          </p:cNvPr>
          <p:cNvSpPr>
            <a:spLocks noGrp="1"/>
          </p:cNvSpPr>
          <p:nvPr>
            <p:ph type="body" sz="quarter" idx="22" hasCustomPrompt="1"/>
          </p:nvPr>
        </p:nvSpPr>
        <p:spPr>
          <a:xfrm>
            <a:off x="1325880" y="3465576"/>
            <a:ext cx="1463040" cy="785812"/>
          </a:xfrm>
        </p:spPr>
        <p:txBody>
          <a:bodyPr rtlCol="0" anchor="ctr" anchorCtr="0">
            <a:noAutofit/>
          </a:bodyPr>
          <a:lstStyle>
            <a:lvl1pPr marL="0" indent="0" algn="ctr">
              <a:buNone/>
              <a:defRPr lang="fr-FR" sz="3200" b="1">
                <a:solidFill>
                  <a:schemeClr val="accent2">
                    <a:lumMod val="60000"/>
                    <a:lumOff val="40000"/>
                  </a:schemeClr>
                </a:solidFill>
              </a:defRPr>
            </a:lvl1pPr>
            <a:lvl2pPr>
              <a:defRPr lang="fr-FR" sz="1000"/>
            </a:lvl2pPr>
            <a:lvl3pPr>
              <a:defRPr lang="fr-FR" sz="1000"/>
            </a:lvl3pPr>
            <a:lvl4pPr>
              <a:defRPr lang="fr-FR" sz="1000"/>
            </a:lvl4pPr>
            <a:lvl5pPr>
              <a:defRPr lang="fr-FR" sz="1000"/>
            </a:lvl5pPr>
          </a:lstStyle>
          <a:p>
            <a:pPr lvl="0" rtl="0"/>
            <a:r>
              <a:rPr lang="fr-FR"/>
              <a:t>Ajouter du texte</a:t>
            </a:r>
          </a:p>
        </p:txBody>
      </p:sp>
      <p:sp>
        <p:nvSpPr>
          <p:cNvPr id="32" name="Espace réservé du texte 8">
            <a:extLst>
              <a:ext uri="{FF2B5EF4-FFF2-40B4-BE49-F238E27FC236}">
                <a16:creationId xmlns:a16="http://schemas.microsoft.com/office/drawing/2014/main" id="{49AF8CA2-03BC-4B43-978A-2B68EABFDC47}"/>
              </a:ext>
            </a:extLst>
          </p:cNvPr>
          <p:cNvSpPr>
            <a:spLocks noGrp="1"/>
          </p:cNvSpPr>
          <p:nvPr>
            <p:ph type="body" sz="quarter" idx="23" hasCustomPrompt="1"/>
          </p:nvPr>
        </p:nvSpPr>
        <p:spPr>
          <a:xfrm>
            <a:off x="1325880" y="4745736"/>
            <a:ext cx="1463040" cy="785812"/>
          </a:xfrm>
        </p:spPr>
        <p:txBody>
          <a:bodyPr rtlCol="0" anchor="ctr" anchorCtr="0">
            <a:noAutofit/>
          </a:bodyPr>
          <a:lstStyle>
            <a:lvl1pPr marL="0" indent="0" algn="ctr">
              <a:buNone/>
              <a:defRPr lang="fr-FR" sz="3200" b="1">
                <a:solidFill>
                  <a:schemeClr val="accent2">
                    <a:lumMod val="60000"/>
                    <a:lumOff val="40000"/>
                  </a:schemeClr>
                </a:solidFill>
              </a:defRPr>
            </a:lvl1pPr>
            <a:lvl2pPr>
              <a:defRPr lang="fr-FR" sz="1000"/>
            </a:lvl2pPr>
            <a:lvl3pPr>
              <a:defRPr lang="fr-FR" sz="1000"/>
            </a:lvl3pPr>
            <a:lvl4pPr>
              <a:defRPr lang="fr-FR" sz="1000"/>
            </a:lvl4pPr>
            <a:lvl5pPr>
              <a:defRPr lang="fr-FR" sz="1000"/>
            </a:lvl5pPr>
          </a:lstStyle>
          <a:p>
            <a:pPr lvl="0" rtl="0"/>
            <a:r>
              <a:rPr lang="fr-FR"/>
              <a:t>Ajouter du texte</a:t>
            </a:r>
          </a:p>
        </p:txBody>
      </p:sp>
      <p:sp>
        <p:nvSpPr>
          <p:cNvPr id="63" name="Espace réservé de la date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rtlCol="0"/>
          <a:lstStyle>
            <a:lvl1pPr>
              <a:defRPr lang="fr-FR">
                <a:solidFill>
                  <a:schemeClr val="bg1"/>
                </a:solidFill>
              </a:defRPr>
            </a:lvl1pPr>
          </a:lstStyle>
          <a:p>
            <a:pPr rtl="0"/>
            <a:r>
              <a:rPr lang="fr-FR"/>
              <a:t>20XX</a:t>
            </a:r>
          </a:p>
        </p:txBody>
      </p:sp>
      <p:sp>
        <p:nvSpPr>
          <p:cNvPr id="15" name="Espace réservé du texte 14">
            <a:extLst>
              <a:ext uri="{FF2B5EF4-FFF2-40B4-BE49-F238E27FC236}">
                <a16:creationId xmlns:a16="http://schemas.microsoft.com/office/drawing/2014/main" id="{96833738-63D7-4DAA-92B0-C4286C4F8361}"/>
              </a:ext>
            </a:extLst>
          </p:cNvPr>
          <p:cNvSpPr>
            <a:spLocks noGrp="1"/>
          </p:cNvSpPr>
          <p:nvPr>
            <p:ph type="body" sz="quarter" idx="24"/>
          </p:nvPr>
        </p:nvSpPr>
        <p:spPr>
          <a:xfrm>
            <a:off x="4489704" y="2624328"/>
            <a:ext cx="6153912" cy="941832"/>
          </a:xfrm>
        </p:spPr>
        <p:txBody>
          <a:bodyPr rtlCol="0" anchor="ctr" anchorCtr="0">
            <a:noAutofit/>
          </a:bodyPr>
          <a:lstStyle>
            <a:lvl1pPr marL="0" indent="0">
              <a:buNone/>
              <a:defRPr lang="fr-FR" sz="2000">
                <a:solidFill>
                  <a:schemeClr val="tx2"/>
                </a:solidFill>
              </a:defRPr>
            </a:lvl1pPr>
            <a:lvl2pPr>
              <a:defRPr lang="fr-FR" sz="1600">
                <a:solidFill>
                  <a:schemeClr val="tx2"/>
                </a:solidFill>
              </a:defRPr>
            </a:lvl2pPr>
            <a:lvl3pPr>
              <a:defRPr lang="fr-FR" sz="1600">
                <a:solidFill>
                  <a:schemeClr val="tx2"/>
                </a:solidFill>
              </a:defRPr>
            </a:lvl3pPr>
            <a:lvl4pPr>
              <a:defRPr lang="fr-FR" sz="1600">
                <a:solidFill>
                  <a:schemeClr val="tx2"/>
                </a:solidFill>
              </a:defRPr>
            </a:lvl4pPr>
            <a:lvl5pPr>
              <a:defRPr lang="fr-FR" sz="1600">
                <a:solidFill>
                  <a:schemeClr val="tx2"/>
                </a:solidFill>
              </a:defRPr>
            </a:lvl5pPr>
          </a:lstStyle>
          <a:p>
            <a:pPr lvl="0" rtl="0"/>
            <a:r>
              <a:rPr lang="fr-FR"/>
              <a:t>Cliquez pour modifier les styles du texte du masque</a:t>
            </a:r>
          </a:p>
        </p:txBody>
      </p:sp>
      <p:sp>
        <p:nvSpPr>
          <p:cNvPr id="36" name="Espace réservé du texte 14">
            <a:extLst>
              <a:ext uri="{FF2B5EF4-FFF2-40B4-BE49-F238E27FC236}">
                <a16:creationId xmlns:a16="http://schemas.microsoft.com/office/drawing/2014/main" id="{EAF6FAB7-3D8F-43EF-801E-D9E6948A8409}"/>
              </a:ext>
            </a:extLst>
          </p:cNvPr>
          <p:cNvSpPr>
            <a:spLocks noGrp="1"/>
          </p:cNvSpPr>
          <p:nvPr>
            <p:ph type="body" sz="quarter" idx="26"/>
          </p:nvPr>
        </p:nvSpPr>
        <p:spPr>
          <a:xfrm>
            <a:off x="4489704" y="3904488"/>
            <a:ext cx="6153912" cy="941832"/>
          </a:xfrm>
        </p:spPr>
        <p:txBody>
          <a:bodyPr rtlCol="0" anchor="ctr" anchorCtr="0">
            <a:noAutofit/>
          </a:bodyPr>
          <a:lstStyle>
            <a:lvl1pPr marL="0" indent="0">
              <a:buNone/>
              <a:defRPr lang="fr-FR" sz="2000">
                <a:solidFill>
                  <a:schemeClr val="tx2"/>
                </a:solidFill>
              </a:defRPr>
            </a:lvl1pPr>
            <a:lvl2pPr>
              <a:defRPr lang="fr-FR" sz="1600">
                <a:solidFill>
                  <a:schemeClr val="tx2"/>
                </a:solidFill>
              </a:defRPr>
            </a:lvl2pPr>
            <a:lvl3pPr>
              <a:defRPr lang="fr-FR" sz="1600">
                <a:solidFill>
                  <a:schemeClr val="tx2"/>
                </a:solidFill>
              </a:defRPr>
            </a:lvl3pPr>
            <a:lvl4pPr>
              <a:defRPr lang="fr-FR" sz="1600">
                <a:solidFill>
                  <a:schemeClr val="tx2"/>
                </a:solidFill>
              </a:defRPr>
            </a:lvl4pPr>
            <a:lvl5pPr>
              <a:defRPr lang="fr-FR" sz="1600">
                <a:solidFill>
                  <a:schemeClr val="tx2"/>
                </a:solidFill>
              </a:defRPr>
            </a:lvl5pPr>
          </a:lstStyle>
          <a:p>
            <a:pPr lvl="0" rtl="0"/>
            <a:r>
              <a:rPr lang="fr-FR"/>
              <a:t>Cliquez pour modifier les styles du texte du masque</a:t>
            </a:r>
          </a:p>
        </p:txBody>
      </p:sp>
      <p:sp>
        <p:nvSpPr>
          <p:cNvPr id="38" name="Espace réservé du texte 14">
            <a:extLst>
              <a:ext uri="{FF2B5EF4-FFF2-40B4-BE49-F238E27FC236}">
                <a16:creationId xmlns:a16="http://schemas.microsoft.com/office/drawing/2014/main" id="{13A498D1-E978-4C02-8712-EA7A16D153FE}"/>
              </a:ext>
            </a:extLst>
          </p:cNvPr>
          <p:cNvSpPr>
            <a:spLocks noGrp="1"/>
          </p:cNvSpPr>
          <p:nvPr>
            <p:ph type="body" sz="quarter" idx="28"/>
          </p:nvPr>
        </p:nvSpPr>
        <p:spPr>
          <a:xfrm>
            <a:off x="4489704" y="5157216"/>
            <a:ext cx="6153912" cy="941832"/>
          </a:xfrm>
        </p:spPr>
        <p:txBody>
          <a:bodyPr rtlCol="0" anchor="ctr" anchorCtr="0">
            <a:noAutofit/>
          </a:bodyPr>
          <a:lstStyle>
            <a:lvl1pPr marL="0" indent="0">
              <a:buNone/>
              <a:defRPr lang="fr-FR" sz="2000">
                <a:solidFill>
                  <a:schemeClr val="tx2"/>
                </a:solidFill>
              </a:defRPr>
            </a:lvl1pPr>
            <a:lvl2pPr>
              <a:defRPr lang="fr-FR" sz="1600">
                <a:solidFill>
                  <a:schemeClr val="tx2"/>
                </a:solidFill>
              </a:defRPr>
            </a:lvl2pPr>
            <a:lvl3pPr>
              <a:defRPr lang="fr-FR" sz="1600">
                <a:solidFill>
                  <a:schemeClr val="tx2"/>
                </a:solidFill>
              </a:defRPr>
            </a:lvl3pPr>
            <a:lvl4pPr>
              <a:defRPr lang="fr-FR" sz="1600">
                <a:solidFill>
                  <a:schemeClr val="tx2"/>
                </a:solidFill>
              </a:defRPr>
            </a:lvl4pPr>
            <a:lvl5pPr>
              <a:defRPr lang="fr-FR" sz="1600">
                <a:solidFill>
                  <a:schemeClr val="tx2"/>
                </a:solidFill>
              </a:defRPr>
            </a:lvl5pPr>
          </a:lstStyle>
          <a:p>
            <a:pPr lvl="0" rtl="0"/>
            <a:r>
              <a:rPr lang="fr-FR"/>
              <a:t>Cliquez pour modifier les styles du texte du masque</a:t>
            </a:r>
          </a:p>
        </p:txBody>
      </p:sp>
      <p:grpSp>
        <p:nvGrpSpPr>
          <p:cNvPr id="10" name="Groupe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44" name="Forme libre : Form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pic>
          <p:nvPicPr>
            <p:cNvPr id="48" name="Graphisme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sme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cxnSp>
        <p:nvCxnSpPr>
          <p:cNvPr id="3" name="Connecteur droit 2">
            <a:extLst>
              <a:ext uri="{FF2B5EF4-FFF2-40B4-BE49-F238E27FC236}">
                <a16:creationId xmlns:a16="http://schemas.microsoft.com/office/drawing/2014/main" id="{AF8E4D1E-5580-4429-B822-B0ACA17BF2DE}"/>
              </a:ext>
              <a:ext uri="{C183D7F6-B498-43B3-948B-1728B52AA6E4}">
                <adec:decorative xmlns:adec="http://schemas.microsoft.com/office/drawing/2017/decorative" val="1"/>
              </a:ext>
            </a:extLst>
          </p:cNvPr>
          <p:cNvCxnSpPr>
            <a:cxnSpLocks/>
          </p:cNvCxnSpPr>
          <p:nvPr userDrawn="1"/>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Ovale 3">
            <a:extLst>
              <a:ext uri="{FF2B5EF4-FFF2-40B4-BE49-F238E27FC236}">
                <a16:creationId xmlns:a16="http://schemas.microsoft.com/office/drawing/2014/main" id="{628EFE5A-E7ED-42E0-B4F7-CD6FB9AC0BE3}"/>
              </a:ext>
              <a:ext uri="{C183D7F6-B498-43B3-948B-1728B52AA6E4}">
                <adec:decorative xmlns:adec="http://schemas.microsoft.com/office/drawing/2017/decorative" val="1"/>
              </a:ext>
            </a:extLst>
          </p:cNvPr>
          <p:cNvSpPr/>
          <p:nvPr userDrawn="1"/>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grpSp>
        <p:nvGrpSpPr>
          <p:cNvPr id="11" name="Groupe 10">
            <a:extLst>
              <a:ext uri="{FF2B5EF4-FFF2-40B4-BE49-F238E27FC236}">
                <a16:creationId xmlns:a16="http://schemas.microsoft.com/office/drawing/2014/main" id="{A99E5560-6CE0-4494-96B0-E58711D435AA}"/>
              </a:ext>
              <a:ext uri="{C183D7F6-B498-43B3-948B-1728B52AA6E4}">
                <adec:decorative xmlns:adec="http://schemas.microsoft.com/office/drawing/2017/decorative" val="1"/>
              </a:ext>
            </a:extLst>
          </p:cNvPr>
          <p:cNvGrpSpPr/>
          <p:nvPr userDrawn="1"/>
        </p:nvGrpSpPr>
        <p:grpSpPr>
          <a:xfrm>
            <a:off x="1717361" y="4002156"/>
            <a:ext cx="2495929" cy="1480420"/>
            <a:chOff x="1717361" y="4002156"/>
            <a:chExt cx="2495929" cy="1480420"/>
          </a:xfrm>
        </p:grpSpPr>
        <p:cxnSp>
          <p:nvCxnSpPr>
            <p:cNvPr id="5" name="Connecteur droit 4">
              <a:extLst>
                <a:ext uri="{FF2B5EF4-FFF2-40B4-BE49-F238E27FC236}">
                  <a16:creationId xmlns:a16="http://schemas.microsoft.com/office/drawing/2014/main" id="{F242903C-0FC5-4F7E-A59A-1B57A8012CD8}"/>
                </a:ext>
              </a:extLst>
            </p:cNvPr>
            <p:cNvCxnSpPr>
              <a:cxnSpLocks/>
            </p:cNvCxnSpPr>
            <p:nvPr userDrawn="1"/>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Ovale 5">
              <a:extLst>
                <a:ext uri="{FF2B5EF4-FFF2-40B4-BE49-F238E27FC236}">
                  <a16:creationId xmlns:a16="http://schemas.microsoft.com/office/drawing/2014/main" id="{502427F1-9BD1-40C4-8447-54CA2F762B28}"/>
                </a:ext>
              </a:extLst>
            </p:cNvPr>
            <p:cNvSpPr/>
            <p:nvPr userDrawn="1"/>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7" name="Connecteur droit 6">
              <a:extLst>
                <a:ext uri="{FF2B5EF4-FFF2-40B4-BE49-F238E27FC236}">
                  <a16:creationId xmlns:a16="http://schemas.microsoft.com/office/drawing/2014/main" id="{9D896F91-3D1D-4BF4-B726-B6B1034E68C1}"/>
                </a:ext>
              </a:extLst>
            </p:cNvPr>
            <p:cNvCxnSpPr>
              <a:cxnSpLocks/>
            </p:cNvCxnSpPr>
            <p:nvPr userDrawn="1"/>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Ovale 7">
              <a:extLst>
                <a:ext uri="{FF2B5EF4-FFF2-40B4-BE49-F238E27FC236}">
                  <a16:creationId xmlns:a16="http://schemas.microsoft.com/office/drawing/2014/main" id="{72AAC415-7A20-4A4D-80B1-B4AD3D514249}"/>
                </a:ext>
              </a:extLst>
            </p:cNvPr>
            <p:cNvSpPr/>
            <p:nvPr userDrawn="1"/>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grpSp>
      <p:sp>
        <p:nvSpPr>
          <p:cNvPr id="64" name="Espace réservé du pied de page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rtlCol="0"/>
          <a:lstStyle>
            <a:lvl1pPr>
              <a:defRPr lang="fr-FR">
                <a:solidFill>
                  <a:schemeClr val="bg1"/>
                </a:solidFill>
              </a:defRPr>
            </a:lvl1pPr>
          </a:lstStyle>
          <a:p>
            <a:pPr rtl="0"/>
            <a:r>
              <a:rPr lang="fr-FR" dirty="0"/>
              <a:t>Titre du pitch deck</a:t>
            </a:r>
          </a:p>
        </p:txBody>
      </p:sp>
      <p:sp>
        <p:nvSpPr>
          <p:cNvPr id="65" name="Espace réservé du numéro de diapositive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rtlCol="0"/>
          <a:lstStyle>
            <a:lvl1pPr>
              <a:defRPr lang="fr-FR">
                <a:solidFill>
                  <a:schemeClr val="bg1"/>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ison">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62456"/>
          </a:xfrm>
        </p:spPr>
        <p:txBody>
          <a:bodyPr rtlCol="0" anchor="t" anchorCtr="0"/>
          <a:lstStyle>
            <a:lvl1pPr>
              <a:defRPr lang="fr-FR" cap="all" baseline="0">
                <a:solidFill>
                  <a:schemeClr val="accent1"/>
                </a:solidFill>
              </a:defRPr>
            </a:lvl1pPr>
          </a:lstStyle>
          <a:p>
            <a:pPr rtl="0"/>
            <a:r>
              <a:rPr lang="fr-FR"/>
              <a:t>CLIQUEZ POUR AJOUTER UN TITRE</a:t>
            </a:r>
          </a:p>
        </p:txBody>
      </p:sp>
      <p:sp>
        <p:nvSpPr>
          <p:cNvPr id="17" name="Espace réservé du texte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rtlCol="0" anchor="ctr" anchorCtr="0">
            <a:noAutofit/>
          </a:bodyPr>
          <a:lstStyle>
            <a:lvl1pPr marL="0" indent="0">
              <a:buNone/>
              <a:defRPr lang="fr-FR" sz="2000" b="1" cap="all" baseline="0">
                <a:solidFill>
                  <a:schemeClr val="accent3"/>
                </a:solidFill>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AJOUTER UN SOUS-TITRE</a:t>
            </a:r>
          </a:p>
        </p:txBody>
      </p:sp>
      <p:sp>
        <p:nvSpPr>
          <p:cNvPr id="3" name="Espace réservé du contenu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rtlCol="0">
            <a:normAutofit/>
          </a:bodyPr>
          <a:lstStyle>
            <a:lvl1pPr>
              <a:lnSpc>
                <a:spcPts val="2000"/>
              </a:lnSpc>
              <a:defRPr lang="fr-FR" sz="1600"/>
            </a:lvl1pPr>
            <a:lvl2pPr>
              <a:lnSpc>
                <a:spcPts val="2000"/>
              </a:lnSpc>
              <a:defRPr lang="fr-FR" sz="1600"/>
            </a:lvl2pPr>
            <a:lvl3pPr>
              <a:lnSpc>
                <a:spcPts val="2000"/>
              </a:lnSpc>
              <a:defRPr lang="fr-FR" sz="1600"/>
            </a:lvl3pPr>
            <a:lvl4pPr>
              <a:lnSpc>
                <a:spcPts val="2000"/>
              </a:lnSpc>
              <a:defRPr lang="fr-FR" sz="1600"/>
            </a:lvl4pPr>
            <a:lvl5pPr>
              <a:lnSpc>
                <a:spcPts val="2000"/>
              </a:lnSpc>
              <a:defRPr lang="fr-F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5864487" y="2352675"/>
            <a:ext cx="4297680" cy="457200"/>
          </a:xfrm>
        </p:spPr>
        <p:txBody>
          <a:bodyPr rtlCol="0" anchor="ctr" anchorCtr="0">
            <a:noAutofit/>
          </a:bodyPr>
          <a:lstStyle>
            <a:lvl1pPr marL="0" indent="0">
              <a:buNone/>
              <a:defRPr lang="fr-FR" sz="2000" b="1" cap="all" baseline="0">
                <a:solidFill>
                  <a:schemeClr val="accent3"/>
                </a:solidFill>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AJOUTER UN SOUS-TITRE</a:t>
            </a:r>
          </a:p>
        </p:txBody>
      </p:sp>
      <p:sp>
        <p:nvSpPr>
          <p:cNvPr id="4" name="Espace réservé du contenu 3">
            <a:extLst>
              <a:ext uri="{FF2B5EF4-FFF2-40B4-BE49-F238E27FC236}">
                <a16:creationId xmlns:a16="http://schemas.microsoft.com/office/drawing/2014/main" id="{9A743757-ABC3-44BF-87D3-5E323E9B00D9}"/>
              </a:ext>
            </a:extLst>
          </p:cNvPr>
          <p:cNvSpPr>
            <a:spLocks noGrp="1"/>
          </p:cNvSpPr>
          <p:nvPr>
            <p:ph sz="half" idx="2"/>
          </p:nvPr>
        </p:nvSpPr>
        <p:spPr>
          <a:xfrm>
            <a:off x="5863344" y="2990850"/>
            <a:ext cx="4297680" cy="3105150"/>
          </a:xfrm>
        </p:spPr>
        <p:txBody>
          <a:bodyPr rtlCol="0">
            <a:normAutofit/>
          </a:bodyPr>
          <a:lstStyle>
            <a:lvl1pPr>
              <a:lnSpc>
                <a:spcPts val="2000"/>
              </a:lnSpc>
              <a:defRPr lang="fr-FR" sz="1600"/>
            </a:lvl1pPr>
            <a:lvl2pPr>
              <a:lnSpc>
                <a:spcPts val="2000"/>
              </a:lnSpc>
              <a:defRPr lang="fr-FR" sz="1600"/>
            </a:lvl2pPr>
            <a:lvl3pPr>
              <a:lnSpc>
                <a:spcPts val="2000"/>
              </a:lnSpc>
              <a:defRPr lang="fr-FR" sz="1600"/>
            </a:lvl3pPr>
            <a:lvl4pPr>
              <a:lnSpc>
                <a:spcPts val="2000"/>
              </a:lnSpc>
              <a:defRPr lang="fr-FR" sz="1600"/>
            </a:lvl4pPr>
            <a:lvl5pPr>
              <a:lnSpc>
                <a:spcPts val="2000"/>
              </a:lnSpc>
              <a:defRPr lang="fr-F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grpSp>
        <p:nvGrpSpPr>
          <p:cNvPr id="5" name="Groupe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2" name="Image 11" descr="Motif à bandes noir et blanc&#10;&#10;Description générée automatiquement avec un niveau de confiance faibl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26" name="Graphisme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orme libre : Form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pic>
          <p:nvPicPr>
            <p:cNvPr id="31" name="Graphisme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Espace réservé de la date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rtlCol="0"/>
          <a:lstStyle>
            <a:lvl1pPr>
              <a:defRPr lang="fr-FR">
                <a:solidFill>
                  <a:schemeClr val="tx1">
                    <a:lumMod val="75000"/>
                    <a:lumOff val="25000"/>
                  </a:schemeClr>
                </a:solidFill>
              </a:defRPr>
            </a:lvl1pPr>
          </a:lstStyle>
          <a:p>
            <a:pPr rtl="0"/>
            <a:r>
              <a:rPr lang="fr-FR"/>
              <a:t>20XX</a:t>
            </a:r>
          </a:p>
        </p:txBody>
      </p:sp>
      <p:sp>
        <p:nvSpPr>
          <p:cNvPr id="33" name="Espace réservé du pied de page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rtlCol="0"/>
          <a:lstStyle>
            <a:lvl1pPr>
              <a:defRPr lang="fr-FR">
                <a:solidFill>
                  <a:schemeClr val="tx1">
                    <a:lumMod val="75000"/>
                    <a:lumOff val="25000"/>
                  </a:schemeClr>
                </a:solidFill>
              </a:defRPr>
            </a:lvl1pPr>
          </a:lstStyle>
          <a:p>
            <a:pPr rtl="0"/>
            <a:r>
              <a:rPr lang="fr-FR" dirty="0"/>
              <a:t>Titre du pitch deck</a:t>
            </a:r>
          </a:p>
        </p:txBody>
      </p:sp>
      <p:sp>
        <p:nvSpPr>
          <p:cNvPr id="34" name="Espace réservé du numéro de diapositive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rtlCol="0"/>
          <a:lstStyle>
            <a:lvl1pPr>
              <a:defRPr lang="fr-FR">
                <a:solidFill>
                  <a:schemeClr val="bg1"/>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98881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que du concours">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hasCustomPrompt="1"/>
          </p:nvPr>
        </p:nvSpPr>
        <p:spPr>
          <a:xfrm>
            <a:off x="914400" y="896112"/>
            <a:ext cx="10515600" cy="1325563"/>
          </a:xfrm>
        </p:spPr>
        <p:txBody>
          <a:bodyPr rtlCol="0" anchor="t" anchorCtr="0"/>
          <a:lstStyle>
            <a:lvl1pPr>
              <a:defRPr lang="fr-FR" cap="all" baseline="0">
                <a:solidFill>
                  <a:schemeClr val="accent1"/>
                </a:solidFill>
              </a:defRPr>
            </a:lvl1pPr>
          </a:lstStyle>
          <a:p>
            <a:pPr rtl="0"/>
            <a:r>
              <a:rPr lang="fr-FR"/>
              <a:t>CLIQUEZ POUR AJOUTER UN TITRE</a:t>
            </a:r>
            <a:endParaRPr lang="fr-FR" dirty="0"/>
          </a:p>
        </p:txBody>
      </p:sp>
      <p:sp>
        <p:nvSpPr>
          <p:cNvPr id="10" name="Espace réservé du texte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271896" y="2355182"/>
            <a:ext cx="1980000" cy="365760"/>
          </a:xfrm>
        </p:spPr>
        <p:txBody>
          <a:bodyPr rtlCol="0">
            <a:noAutofit/>
          </a:bodyPr>
          <a:lstStyle>
            <a:lvl1pPr marL="0" indent="0" algn="ctr">
              <a:buFont typeface="Arial" panose="020B0604020202020204" pitchFamily="34" charset="0"/>
              <a:buNone/>
              <a:defRPr lang="fr-FR" sz="1400">
                <a:solidFill>
                  <a:schemeClr val="tx1">
                    <a:lumMod val="75000"/>
                    <a:lumOff val="25000"/>
                  </a:schemeClr>
                </a:solidFill>
              </a:defRPr>
            </a:lvl1pPr>
          </a:lstStyle>
          <a:p>
            <a:pPr lvl="0" rtl="0"/>
            <a:r>
              <a:rPr lang="fr-FR"/>
              <a:t>TITRE DU QUADRANT</a:t>
            </a:r>
          </a:p>
        </p:txBody>
      </p:sp>
      <p:sp>
        <p:nvSpPr>
          <p:cNvPr id="12" name="Espace réservé du texte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1070771" y="3383280"/>
            <a:ext cx="1980000" cy="365760"/>
          </a:xfrm>
        </p:spPr>
        <p:txBody>
          <a:bodyPr rtlCol="0">
            <a:noAutofit/>
          </a:bodyPr>
          <a:lstStyle>
            <a:lvl1pPr marL="0" indent="0" algn="l">
              <a:buFont typeface="Arial" panose="020B0604020202020204" pitchFamily="34" charset="0"/>
              <a:buNone/>
              <a:defRPr lang="fr-FR" sz="1400">
                <a:solidFill>
                  <a:schemeClr val="tx1">
                    <a:lumMod val="75000"/>
                    <a:lumOff val="25000"/>
                  </a:schemeClr>
                </a:solidFill>
              </a:defRPr>
            </a:lvl1pPr>
          </a:lstStyle>
          <a:p>
            <a:pPr lvl="0" rtl="0"/>
            <a:r>
              <a:rPr lang="fr-FR"/>
              <a:t>TITRE DU QUADRANT</a:t>
            </a:r>
          </a:p>
        </p:txBody>
      </p:sp>
      <p:sp>
        <p:nvSpPr>
          <p:cNvPr id="13" name="Espace réservé du texte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171870" y="3383280"/>
            <a:ext cx="1980000" cy="365760"/>
          </a:xfrm>
        </p:spPr>
        <p:txBody>
          <a:bodyPr rtlCol="0">
            <a:noAutofit/>
          </a:bodyPr>
          <a:lstStyle>
            <a:lvl1pPr marL="0" indent="0" algn="r">
              <a:buFont typeface="Arial" panose="020B0604020202020204" pitchFamily="34" charset="0"/>
              <a:buNone/>
              <a:defRPr lang="fr-FR" sz="1400">
                <a:solidFill>
                  <a:schemeClr val="tx1">
                    <a:lumMod val="75000"/>
                    <a:lumOff val="25000"/>
                  </a:schemeClr>
                </a:solidFill>
              </a:defRPr>
            </a:lvl1pPr>
          </a:lstStyle>
          <a:p>
            <a:pPr lvl="0" rtl="0"/>
            <a:r>
              <a:rPr lang="fr-FR"/>
              <a:t>TITRE DU QUADRANT</a:t>
            </a:r>
          </a:p>
        </p:txBody>
      </p:sp>
      <p:sp>
        <p:nvSpPr>
          <p:cNvPr id="11" name="Espace réservé du texte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264750" y="4933275"/>
            <a:ext cx="1980000" cy="365760"/>
          </a:xfrm>
        </p:spPr>
        <p:txBody>
          <a:bodyPr rtlCol="0">
            <a:noAutofit/>
          </a:bodyPr>
          <a:lstStyle>
            <a:lvl1pPr marL="0" indent="0" algn="ctr">
              <a:buFont typeface="Arial" panose="020B0604020202020204" pitchFamily="34" charset="0"/>
              <a:buNone/>
              <a:defRPr lang="fr-FR" sz="1400">
                <a:solidFill>
                  <a:schemeClr val="tx1">
                    <a:lumMod val="75000"/>
                    <a:lumOff val="25000"/>
                  </a:schemeClr>
                </a:solidFill>
              </a:defRPr>
            </a:lvl1pPr>
          </a:lstStyle>
          <a:p>
            <a:pPr lvl="0" rtl="0"/>
            <a:r>
              <a:rPr lang="fr-FR"/>
              <a:t>TITRE DU QUADRANT</a:t>
            </a:r>
          </a:p>
        </p:txBody>
      </p:sp>
      <p:pic>
        <p:nvPicPr>
          <p:cNvPr id="5" name="Graphisme 4">
            <a:extLst>
              <a:ext uri="{FF2B5EF4-FFF2-40B4-BE49-F238E27FC236}">
                <a16:creationId xmlns:a16="http://schemas.microsoft.com/office/drawing/2014/main" id="{6FBF4C06-0880-4F64-AC8F-328C5513CDB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177016" y="0"/>
            <a:ext cx="1014984" cy="1014984"/>
          </a:xfrm>
          <a:prstGeom prst="rect">
            <a:avLst/>
          </a:prstGeom>
        </p:spPr>
      </p:pic>
      <p:cxnSp>
        <p:nvCxnSpPr>
          <p:cNvPr id="6" name="Connecteur droit 5">
            <a:extLst>
              <a:ext uri="{FF2B5EF4-FFF2-40B4-BE49-F238E27FC236}">
                <a16:creationId xmlns:a16="http://schemas.microsoft.com/office/drawing/2014/main" id="{7056531B-7079-455E-BCF7-DB094C331221}"/>
              </a:ext>
              <a:ext uri="{C183D7F6-B498-43B3-948B-1728B52AA6E4}">
                <adec:decorative xmlns:adec="http://schemas.microsoft.com/office/drawing/2017/decorative" val="1"/>
              </a:ext>
            </a:extLst>
          </p:cNvPr>
          <p:cNvCxnSpPr>
            <a:cxnSpLocks/>
          </p:cNvCxnSpPr>
          <p:nvPr userDrawn="1"/>
        </p:nvCxnSpPr>
        <p:spPr>
          <a:xfrm>
            <a:off x="1066800" y="3771900"/>
            <a:ext cx="10058400" cy="0"/>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F61F2D70-0FC3-41BD-9F38-7F41F01349A9}"/>
              </a:ext>
              <a:ext uri="{C183D7F6-B498-43B3-948B-1728B52AA6E4}">
                <adec:decorative xmlns:adec="http://schemas.microsoft.com/office/drawing/2017/decorative" val="1"/>
              </a:ext>
            </a:extLst>
          </p:cNvPr>
          <p:cNvCxnSpPr>
            <a:cxnSpLocks/>
          </p:cNvCxnSpPr>
          <p:nvPr userDrawn="1"/>
        </p:nvCxnSpPr>
        <p:spPr>
          <a:xfrm>
            <a:off x="6254750" y="2743200"/>
            <a:ext cx="0" cy="2066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Espace réservé de la date 3">
            <a:extLst>
              <a:ext uri="{FF2B5EF4-FFF2-40B4-BE49-F238E27FC236}">
                <a16:creationId xmlns:a16="http://schemas.microsoft.com/office/drawing/2014/main" id="{17210727-8680-449A-9AC7-094F823C71B3}"/>
              </a:ext>
            </a:extLst>
          </p:cNvPr>
          <p:cNvSpPr>
            <a:spLocks noGrp="1"/>
          </p:cNvSpPr>
          <p:nvPr>
            <p:ph type="dt" sz="half" idx="10"/>
          </p:nvPr>
        </p:nvSpPr>
        <p:spPr>
          <a:xfrm>
            <a:off x="914400" y="6353175"/>
            <a:ext cx="1097280" cy="365125"/>
          </a:xfrm>
        </p:spPr>
        <p:txBody>
          <a:bodyPr rtlCol="0"/>
          <a:lstStyle>
            <a:lvl1pPr>
              <a:defRPr lang="fr-FR">
                <a:solidFill>
                  <a:schemeClr val="tx1">
                    <a:lumMod val="75000"/>
                    <a:lumOff val="25000"/>
                  </a:schemeClr>
                </a:solidFill>
              </a:defRPr>
            </a:lvl1pPr>
          </a:lstStyle>
          <a:p>
            <a:pPr rtl="0"/>
            <a:r>
              <a:rPr lang="fr-FR"/>
              <a:t>20XX</a:t>
            </a:r>
          </a:p>
        </p:txBody>
      </p:sp>
      <p:sp>
        <p:nvSpPr>
          <p:cNvPr id="18" name="Espace réservé du pied de page 4">
            <a:extLst>
              <a:ext uri="{FF2B5EF4-FFF2-40B4-BE49-F238E27FC236}">
                <a16:creationId xmlns:a16="http://schemas.microsoft.com/office/drawing/2014/main" id="{C53C0381-DF18-4C74-B221-4703565029CC}"/>
              </a:ext>
            </a:extLst>
          </p:cNvPr>
          <p:cNvSpPr>
            <a:spLocks noGrp="1"/>
          </p:cNvSpPr>
          <p:nvPr>
            <p:ph type="ftr" sz="quarter" idx="11"/>
          </p:nvPr>
        </p:nvSpPr>
        <p:spPr>
          <a:xfrm>
            <a:off x="5424488" y="6350000"/>
            <a:ext cx="2286000" cy="365125"/>
          </a:xfrm>
        </p:spPr>
        <p:txBody>
          <a:bodyPr rtlCol="0"/>
          <a:lstStyle>
            <a:lvl1pPr>
              <a:defRPr lang="fr-FR">
                <a:solidFill>
                  <a:schemeClr val="tx1">
                    <a:lumMod val="75000"/>
                    <a:lumOff val="25000"/>
                  </a:schemeClr>
                </a:solidFill>
              </a:defRPr>
            </a:lvl1pPr>
          </a:lstStyle>
          <a:p>
            <a:pPr rtl="0"/>
            <a:r>
              <a:rPr lang="fr-FR" dirty="0"/>
              <a:t>Titre du pitch deck</a:t>
            </a:r>
          </a:p>
        </p:txBody>
      </p:sp>
      <p:sp>
        <p:nvSpPr>
          <p:cNvPr id="19" name="Espace réservé du numéro de diapositive 5">
            <a:extLst>
              <a:ext uri="{FF2B5EF4-FFF2-40B4-BE49-F238E27FC236}">
                <a16:creationId xmlns:a16="http://schemas.microsoft.com/office/drawing/2014/main" id="{6338C9D5-18F2-4E98-9B4B-F691BC24D017}"/>
              </a:ext>
            </a:extLst>
          </p:cNvPr>
          <p:cNvSpPr>
            <a:spLocks noGrp="1"/>
          </p:cNvSpPr>
          <p:nvPr>
            <p:ph type="sldNum" sz="quarter" idx="16"/>
          </p:nvPr>
        </p:nvSpPr>
        <p:spPr>
          <a:xfrm>
            <a:off x="11123295" y="6356350"/>
            <a:ext cx="457200" cy="365125"/>
          </a:xfrm>
        </p:spPr>
        <p:txBody>
          <a:bodyPr rtlCol="0"/>
          <a:lstStyle>
            <a:lvl1pPr>
              <a:defRPr lang="fr-FR">
                <a:solidFill>
                  <a:schemeClr val="tx1">
                    <a:lumMod val="75000"/>
                    <a:lumOff val="25000"/>
                  </a:schemeClr>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3586500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ction">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800850" cy="1325880"/>
          </a:xfrm>
        </p:spPr>
        <p:txBody>
          <a:bodyPr rtlCol="0" anchor="t" anchorCtr="0"/>
          <a:lstStyle>
            <a:lvl1pPr>
              <a:defRPr lang="fr-FR" cap="all" baseline="0">
                <a:solidFill>
                  <a:schemeClr val="accent1"/>
                </a:solidFill>
              </a:defRPr>
            </a:lvl1pPr>
          </a:lstStyle>
          <a:p>
            <a:pPr rtl="0"/>
            <a:r>
              <a:rPr lang="fr-FR"/>
              <a:t>CLIQUEZ POUR AJOUTER UN TITRE</a:t>
            </a:r>
          </a:p>
        </p:txBody>
      </p:sp>
      <p:grpSp>
        <p:nvGrpSpPr>
          <p:cNvPr id="4" name="Groupe 3">
            <a:extLst>
              <a:ext uri="{FF2B5EF4-FFF2-40B4-BE49-F238E27FC236}">
                <a16:creationId xmlns:a16="http://schemas.microsoft.com/office/drawing/2014/main" id="{0CBECFE1-9F80-4EFE-9699-3A240475EEDE}"/>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sme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pic>
          <p:nvPicPr>
            <p:cNvPr id="13" name="Graphisme 12">
              <a:extLst>
                <a:ext uri="{FF2B5EF4-FFF2-40B4-BE49-F238E27FC236}">
                  <a16:creationId xmlns:a16="http://schemas.microsoft.com/office/drawing/2014/main" id="{3B73C61F-3D48-4791-8280-D98D2C01E0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89227">
              <a:off x="3019001" y="3357927"/>
              <a:ext cx="2029968" cy="2029968"/>
            </a:xfrm>
            <a:prstGeom prst="rect">
              <a:avLst/>
            </a:prstGeom>
          </p:spPr>
        </p:pic>
        <p:grpSp>
          <p:nvGrpSpPr>
            <p:cNvPr id="3" name="Groupe 2">
              <a:extLst>
                <a:ext uri="{FF2B5EF4-FFF2-40B4-BE49-F238E27FC236}">
                  <a16:creationId xmlns:a16="http://schemas.microsoft.com/office/drawing/2014/main" id="{E5E36EA0-9B77-4A31-A56A-93DEC2F87C2C}"/>
                </a:ext>
              </a:extLst>
            </p:cNvPr>
            <p:cNvGrpSpPr/>
            <p:nvPr userDrawn="1"/>
          </p:nvGrpSpPr>
          <p:grpSpPr>
            <a:xfrm>
              <a:off x="-193623" y="458228"/>
              <a:ext cx="4229571" cy="6401869"/>
              <a:chOff x="-193623" y="458228"/>
              <a:chExt cx="4229571" cy="6401869"/>
            </a:xfrm>
          </p:grpSpPr>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9" name="Graphisme 8">
                <a:extLst>
                  <a:ext uri="{FF2B5EF4-FFF2-40B4-BE49-F238E27FC236}">
                    <a16:creationId xmlns:a16="http://schemas.microsoft.com/office/drawing/2014/main" id="{B7E6DD28-C71B-4484-973A-D12A277300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2" name="Graphisme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grpSp>
            <p:nvGrpSpPr>
              <p:cNvPr id="21" name="Groupe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orme libre : Form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90" name="Forme libre : Form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9" name="Forme libre : Form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8" name="Forme libre : Form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7" name="Forme libre : Form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6" name="Forme libre : Form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5" name="Forme libre : Form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4" name="Forme libre : Form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3" name="Forme libre : Form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2" name="Forme libre : Form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1" name="Forme libre : Form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0" name="Forme libre : Form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9" name="Forme libre : Form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8" name="Forme libre : Form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7" name="Forme libre : Form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6" name="Forme libre : Form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3" name="Forme libre : Form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grpSp>
          <p:sp>
            <p:nvSpPr>
              <p:cNvPr id="101" name="Forme libre : Form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33" name="Forme libre : Form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55" name="Forme libre : Form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54" name="Forme libre : Form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53" name="Forme libre : Form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52" name="Forme libre : Form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51" name="Forme libre : Form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50" name="Forme libre : Form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9" name="Forme libre : Form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8" name="Forme libre : Form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7" name="Forme libre : Form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6" name="Forme libre : Form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5" name="Forme libre : Form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4" name="Forme libre : Form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3" name="Forme libre : Form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2" name="Forme libre : Form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1" name="Forme libre : Form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0" name="Forme libre : Form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39" name="Forme libre : Form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38" name="Forme libre : Form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37" name="Forme libre : Form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63" name="Forme libre : Form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4" name="Forme libre : Form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3" name="Forme libre : Form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2" name="Forme libre : Form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1" name="Forme libre : Form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0" name="Forme libre : Form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9" name="Forme libre : Form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8" name="Forme libre : Form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7" name="Forme libre : Form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6" name="Forme libre : Form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5" name="Forme libre : Form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4" name="Forme libre : Form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3" name="Forme libre : Form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2" name="Forme libre : Form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1" name="Forme libre : Form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0" name="Forme libre : Form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69" name="Forme libre : Form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68" name="Forme libre : Form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67" name="Forme libre : Form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grpSp>
      </p:grpSp>
      <p:sp>
        <p:nvSpPr>
          <p:cNvPr id="94" name="Espace réservé du texte 9">
            <a:extLst>
              <a:ext uri="{FF2B5EF4-FFF2-40B4-BE49-F238E27FC236}">
                <a16:creationId xmlns:a16="http://schemas.microsoft.com/office/drawing/2014/main" id="{32E9F26D-470A-4D61-B420-B2AE034ED8A0}"/>
              </a:ext>
            </a:extLst>
          </p:cNvPr>
          <p:cNvSpPr>
            <a:spLocks noGrp="1"/>
          </p:cNvSpPr>
          <p:nvPr>
            <p:ph type="body" sz="quarter" idx="20"/>
          </p:nvPr>
        </p:nvSpPr>
        <p:spPr>
          <a:xfrm>
            <a:off x="4932208" y="1818208"/>
            <a:ext cx="6336792" cy="539812"/>
          </a:xfrm>
        </p:spPr>
        <p:txBody>
          <a:bodyPr rtlCol="0">
            <a:normAutofit/>
          </a:bodyPr>
          <a:lstStyle>
            <a:lvl1pPr marL="0" indent="0">
              <a:lnSpc>
                <a:spcPts val="2400"/>
              </a:lnSpc>
              <a:buNone/>
              <a:defRPr lang="fr-FR" sz="1800">
                <a:solidFill>
                  <a:schemeClr val="tx1"/>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72" name="Espace réservé du texte 9">
            <a:extLst>
              <a:ext uri="{FF2B5EF4-FFF2-40B4-BE49-F238E27FC236}">
                <a16:creationId xmlns:a16="http://schemas.microsoft.com/office/drawing/2014/main" id="{1955D76A-22F6-4027-BBB2-B9D632FFEF26}"/>
              </a:ext>
            </a:extLst>
          </p:cNvPr>
          <p:cNvSpPr>
            <a:spLocks noGrp="1"/>
          </p:cNvSpPr>
          <p:nvPr>
            <p:ph type="body" sz="quarter" idx="15" hasCustomPrompt="1"/>
          </p:nvPr>
        </p:nvSpPr>
        <p:spPr>
          <a:xfrm>
            <a:off x="4937760" y="2606040"/>
            <a:ext cx="6339840" cy="365760"/>
          </a:xfrm>
        </p:spPr>
        <p:txBody>
          <a:bodyPr rtlCol="0">
            <a:noAutofit/>
          </a:bodyPr>
          <a:lstStyle>
            <a:lvl1pPr marL="0" indent="0">
              <a:lnSpc>
                <a:spcPts val="2400"/>
              </a:lnSpc>
              <a:buNone/>
              <a:defRPr lang="fr-FR" sz="2000" b="1" cap="all" baseline="0">
                <a:solidFill>
                  <a:schemeClr val="accent3"/>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AJOUTER UN SOUS-TITRE</a:t>
            </a:r>
          </a:p>
        </p:txBody>
      </p:sp>
      <p:sp>
        <p:nvSpPr>
          <p:cNvPr id="71" name="Espace réservé du texte 9">
            <a:extLst>
              <a:ext uri="{FF2B5EF4-FFF2-40B4-BE49-F238E27FC236}">
                <a16:creationId xmlns:a16="http://schemas.microsoft.com/office/drawing/2014/main" id="{B4867646-E605-4DCE-A193-DD63E54B12D1}"/>
              </a:ext>
            </a:extLst>
          </p:cNvPr>
          <p:cNvSpPr>
            <a:spLocks noGrp="1"/>
          </p:cNvSpPr>
          <p:nvPr>
            <p:ph type="body" sz="quarter" idx="13"/>
          </p:nvPr>
        </p:nvSpPr>
        <p:spPr>
          <a:xfrm>
            <a:off x="4937760" y="2907792"/>
            <a:ext cx="6336792" cy="640080"/>
          </a:xfrm>
        </p:spPr>
        <p:txBody>
          <a:bodyPr rtlCol="0">
            <a:normAutofit/>
          </a:bodyPr>
          <a:lstStyle>
            <a:lvl1pPr marL="0" indent="0">
              <a:lnSpc>
                <a:spcPts val="2400"/>
              </a:lnSpc>
              <a:buNone/>
              <a:defRPr lang="fr-FR" sz="1400">
                <a:solidFill>
                  <a:schemeClr val="tx1"/>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75" name="Espace réservé du texte 9">
            <a:extLst>
              <a:ext uri="{FF2B5EF4-FFF2-40B4-BE49-F238E27FC236}">
                <a16:creationId xmlns:a16="http://schemas.microsoft.com/office/drawing/2014/main" id="{A5839152-B87E-4F7A-AF8F-37F412A6F61A}"/>
              </a:ext>
            </a:extLst>
          </p:cNvPr>
          <p:cNvSpPr>
            <a:spLocks noGrp="1"/>
          </p:cNvSpPr>
          <p:nvPr>
            <p:ph type="body" sz="quarter" idx="17" hasCustomPrompt="1"/>
          </p:nvPr>
        </p:nvSpPr>
        <p:spPr>
          <a:xfrm>
            <a:off x="4937760" y="3895344"/>
            <a:ext cx="6339840" cy="365760"/>
          </a:xfrm>
        </p:spPr>
        <p:txBody>
          <a:bodyPr rtlCol="0">
            <a:noAutofit/>
          </a:bodyPr>
          <a:lstStyle>
            <a:lvl1pPr marL="0" indent="0">
              <a:lnSpc>
                <a:spcPts val="2400"/>
              </a:lnSpc>
              <a:buNone/>
              <a:defRPr lang="fr-FR" sz="2000" b="1" cap="all" baseline="0">
                <a:solidFill>
                  <a:schemeClr val="accent3"/>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AJOUTER UN SOUS-TITRE</a:t>
            </a:r>
          </a:p>
        </p:txBody>
      </p:sp>
      <p:sp>
        <p:nvSpPr>
          <p:cNvPr id="74" name="Espace réservé du texte 9">
            <a:extLst>
              <a:ext uri="{FF2B5EF4-FFF2-40B4-BE49-F238E27FC236}">
                <a16:creationId xmlns:a16="http://schemas.microsoft.com/office/drawing/2014/main" id="{4914385C-D888-405F-A9D8-61CC2E9F72C0}"/>
              </a:ext>
            </a:extLst>
          </p:cNvPr>
          <p:cNvSpPr>
            <a:spLocks noGrp="1"/>
          </p:cNvSpPr>
          <p:nvPr>
            <p:ph type="body" sz="quarter" idx="16"/>
          </p:nvPr>
        </p:nvSpPr>
        <p:spPr>
          <a:xfrm>
            <a:off x="4937760" y="4206240"/>
            <a:ext cx="6336792" cy="640080"/>
          </a:xfrm>
        </p:spPr>
        <p:txBody>
          <a:bodyPr rtlCol="0">
            <a:normAutofit/>
          </a:bodyPr>
          <a:lstStyle>
            <a:lvl1pPr marL="0" indent="0">
              <a:lnSpc>
                <a:spcPts val="2400"/>
              </a:lnSpc>
              <a:buNone/>
              <a:defRPr lang="fr-FR" sz="1400">
                <a:solidFill>
                  <a:schemeClr val="tx1"/>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93" name="Espace réservé du texte 9">
            <a:extLst>
              <a:ext uri="{FF2B5EF4-FFF2-40B4-BE49-F238E27FC236}">
                <a16:creationId xmlns:a16="http://schemas.microsoft.com/office/drawing/2014/main" id="{C2F11BC9-5663-4641-AFD6-EF2749EDDAED}"/>
              </a:ext>
            </a:extLst>
          </p:cNvPr>
          <p:cNvSpPr>
            <a:spLocks noGrp="1"/>
          </p:cNvSpPr>
          <p:nvPr>
            <p:ph type="body" sz="quarter" idx="19" hasCustomPrompt="1"/>
          </p:nvPr>
        </p:nvSpPr>
        <p:spPr>
          <a:xfrm>
            <a:off x="4933747" y="5221224"/>
            <a:ext cx="6339840" cy="365760"/>
          </a:xfrm>
        </p:spPr>
        <p:txBody>
          <a:bodyPr rtlCol="0">
            <a:noAutofit/>
          </a:bodyPr>
          <a:lstStyle>
            <a:lvl1pPr marL="0" indent="0">
              <a:lnSpc>
                <a:spcPts val="2400"/>
              </a:lnSpc>
              <a:buNone/>
              <a:defRPr lang="fr-FR" sz="2000" b="1" cap="all" baseline="0">
                <a:solidFill>
                  <a:schemeClr val="accent3"/>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AJOUTER UN SOUS-TITRE</a:t>
            </a:r>
          </a:p>
        </p:txBody>
      </p:sp>
      <p:sp>
        <p:nvSpPr>
          <p:cNvPr id="92" name="Espace réservé du texte 9">
            <a:extLst>
              <a:ext uri="{FF2B5EF4-FFF2-40B4-BE49-F238E27FC236}">
                <a16:creationId xmlns:a16="http://schemas.microsoft.com/office/drawing/2014/main" id="{963F6C91-7F9C-4273-8FDE-92A9BA3B8DE4}"/>
              </a:ext>
            </a:extLst>
          </p:cNvPr>
          <p:cNvSpPr>
            <a:spLocks noGrp="1"/>
          </p:cNvSpPr>
          <p:nvPr>
            <p:ph type="body" sz="quarter" idx="18"/>
          </p:nvPr>
        </p:nvSpPr>
        <p:spPr>
          <a:xfrm>
            <a:off x="4933747" y="5541264"/>
            <a:ext cx="6336792" cy="640080"/>
          </a:xfrm>
        </p:spPr>
        <p:txBody>
          <a:bodyPr rtlCol="0">
            <a:normAutofit/>
          </a:bodyPr>
          <a:lstStyle>
            <a:lvl1pPr marL="0" indent="0">
              <a:lnSpc>
                <a:spcPts val="2400"/>
              </a:lnSpc>
              <a:buNone/>
              <a:defRPr lang="fr-FR" sz="1400">
                <a:solidFill>
                  <a:schemeClr val="tx1"/>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209" name="Espace réservé de la date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rtlCol="0"/>
          <a:lstStyle>
            <a:lvl1pPr>
              <a:defRPr lang="fr-FR">
                <a:solidFill>
                  <a:schemeClr val="tx1">
                    <a:lumMod val="75000"/>
                    <a:lumOff val="25000"/>
                  </a:schemeClr>
                </a:solidFill>
              </a:defRPr>
            </a:lvl1pPr>
          </a:lstStyle>
          <a:p>
            <a:pPr rtl="0"/>
            <a:r>
              <a:rPr lang="fr-FR"/>
              <a:t>20XX</a:t>
            </a:r>
          </a:p>
        </p:txBody>
      </p:sp>
      <p:sp>
        <p:nvSpPr>
          <p:cNvPr id="210" name="Espace réservé du pied de page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rtlCol="0"/>
          <a:lstStyle>
            <a:lvl1pPr>
              <a:defRPr lang="fr-FR">
                <a:solidFill>
                  <a:schemeClr val="tx1">
                    <a:lumMod val="75000"/>
                    <a:lumOff val="25000"/>
                  </a:schemeClr>
                </a:solidFill>
              </a:defRPr>
            </a:lvl1pPr>
          </a:lstStyle>
          <a:p>
            <a:pPr rtl="0"/>
            <a:r>
              <a:rPr lang="fr-FR" dirty="0"/>
              <a:t>Titre du pitch deck</a:t>
            </a:r>
          </a:p>
        </p:txBody>
      </p:sp>
      <p:sp>
        <p:nvSpPr>
          <p:cNvPr id="211" name="Espace réservé du numéro de diapositive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rtlCol="0"/>
          <a:lstStyle>
            <a:lvl1pPr>
              <a:defRPr lang="fr-FR">
                <a:solidFill>
                  <a:schemeClr val="tx1">
                    <a:lumMod val="75000"/>
                    <a:lumOff val="25000"/>
                  </a:schemeClr>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41357998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avec sous-titre">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25563"/>
          </a:xfrm>
        </p:spPr>
        <p:txBody>
          <a:bodyPr rtlCol="0" anchor="t" anchorCtr="0"/>
          <a:lstStyle>
            <a:lvl1pPr>
              <a:defRPr lang="fr-FR" cap="all" baseline="0">
                <a:solidFill>
                  <a:schemeClr val="accent1"/>
                </a:solidFill>
              </a:defRPr>
            </a:lvl1pPr>
          </a:lstStyle>
          <a:p>
            <a:pPr rtl="0"/>
            <a:r>
              <a:rPr lang="fr-FR"/>
              <a:t>CLIQUEZ POUR AJOUTER UN TITRE</a:t>
            </a:r>
          </a:p>
        </p:txBody>
      </p:sp>
      <p:sp>
        <p:nvSpPr>
          <p:cNvPr id="22" name="Espace réservé du texte 21">
            <a:extLst>
              <a:ext uri="{FF2B5EF4-FFF2-40B4-BE49-F238E27FC236}">
                <a16:creationId xmlns:a16="http://schemas.microsoft.com/office/drawing/2014/main" id="{AD170077-B4B3-49F8-9FCD-908C81278926}"/>
              </a:ext>
            </a:extLst>
          </p:cNvPr>
          <p:cNvSpPr>
            <a:spLocks noGrp="1"/>
          </p:cNvSpPr>
          <p:nvPr>
            <p:ph type="body" sz="quarter" idx="14"/>
          </p:nvPr>
        </p:nvSpPr>
        <p:spPr>
          <a:xfrm>
            <a:off x="914400" y="1595438"/>
            <a:ext cx="9124950" cy="600075"/>
          </a:xfrm>
        </p:spPr>
        <p:txBody>
          <a:bodyPr rtlCol="0">
            <a:noAutofit/>
          </a:bodyPr>
          <a:lstStyle>
            <a:lvl1pPr marL="0" indent="0">
              <a:buNone/>
              <a:defRPr lang="fr-FR" sz="1800"/>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a:p>
            <a:pPr lvl="1" rtl="0"/>
            <a:r>
              <a:rPr lang="fr-FR"/>
              <a:t>Deuxième niveau</a:t>
            </a:r>
          </a:p>
        </p:txBody>
      </p:sp>
      <p:sp>
        <p:nvSpPr>
          <p:cNvPr id="17" name="Espace réservé du texte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rtlCol="0" anchor="ctr" anchorCtr="0">
            <a:noAutofit/>
          </a:bodyPr>
          <a:lstStyle>
            <a:lvl1pPr marL="0" indent="0">
              <a:buNone/>
              <a:defRPr lang="fr-FR" sz="2000" b="1" cap="all" baseline="0">
                <a:solidFill>
                  <a:schemeClr val="accent3"/>
                </a:solidFill>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AJOUTER UN SOUS-TITRE</a:t>
            </a:r>
          </a:p>
        </p:txBody>
      </p:sp>
      <p:sp>
        <p:nvSpPr>
          <p:cNvPr id="3" name="Espace réservé du contenu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rtlCol="0">
            <a:normAutofit/>
          </a:bodyPr>
          <a:lstStyle>
            <a:lvl1pPr>
              <a:lnSpc>
                <a:spcPts val="2000"/>
              </a:lnSpc>
              <a:defRPr lang="fr-FR" sz="1600"/>
            </a:lvl1pPr>
            <a:lvl2pPr>
              <a:lnSpc>
                <a:spcPts val="2000"/>
              </a:lnSpc>
              <a:defRPr lang="fr-FR" sz="1600"/>
            </a:lvl2pPr>
            <a:lvl3pPr>
              <a:lnSpc>
                <a:spcPts val="2000"/>
              </a:lnSpc>
              <a:defRPr lang="fr-FR" sz="1600"/>
            </a:lvl3pPr>
            <a:lvl4pPr>
              <a:lnSpc>
                <a:spcPts val="2000"/>
              </a:lnSpc>
              <a:defRPr lang="fr-FR" sz="1600"/>
            </a:lvl4pPr>
            <a:lvl5pPr>
              <a:lnSpc>
                <a:spcPts val="2000"/>
              </a:lnSpc>
              <a:defRPr lang="fr-F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6373368" y="2352675"/>
            <a:ext cx="4297680" cy="457200"/>
          </a:xfrm>
        </p:spPr>
        <p:txBody>
          <a:bodyPr rtlCol="0" anchor="ctr" anchorCtr="0">
            <a:noAutofit/>
          </a:bodyPr>
          <a:lstStyle>
            <a:lvl1pPr marL="0" indent="0">
              <a:buNone/>
              <a:defRPr lang="fr-FR" sz="2000" b="1" cap="all" baseline="0">
                <a:solidFill>
                  <a:schemeClr val="accent3"/>
                </a:solidFill>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AJOUTER UN SOUS-TITRE</a:t>
            </a:r>
          </a:p>
        </p:txBody>
      </p:sp>
      <p:sp>
        <p:nvSpPr>
          <p:cNvPr id="4" name="Espace réservé du contenu 3">
            <a:extLst>
              <a:ext uri="{FF2B5EF4-FFF2-40B4-BE49-F238E27FC236}">
                <a16:creationId xmlns:a16="http://schemas.microsoft.com/office/drawing/2014/main" id="{9A743757-ABC3-44BF-87D3-5E323E9B00D9}"/>
              </a:ext>
            </a:extLst>
          </p:cNvPr>
          <p:cNvSpPr>
            <a:spLocks noGrp="1"/>
          </p:cNvSpPr>
          <p:nvPr>
            <p:ph sz="half" idx="2"/>
          </p:nvPr>
        </p:nvSpPr>
        <p:spPr>
          <a:xfrm>
            <a:off x="6372225" y="2990850"/>
            <a:ext cx="4297680" cy="3105150"/>
          </a:xfrm>
        </p:spPr>
        <p:txBody>
          <a:bodyPr rtlCol="0">
            <a:normAutofit/>
          </a:bodyPr>
          <a:lstStyle>
            <a:lvl1pPr>
              <a:lnSpc>
                <a:spcPts val="2000"/>
              </a:lnSpc>
              <a:defRPr lang="fr-FR" sz="1600"/>
            </a:lvl1pPr>
            <a:lvl2pPr>
              <a:lnSpc>
                <a:spcPts val="2000"/>
              </a:lnSpc>
              <a:defRPr lang="fr-FR" sz="1600"/>
            </a:lvl2pPr>
            <a:lvl3pPr>
              <a:lnSpc>
                <a:spcPts val="2000"/>
              </a:lnSpc>
              <a:defRPr lang="fr-FR" sz="1600"/>
            </a:lvl3pPr>
            <a:lvl4pPr>
              <a:lnSpc>
                <a:spcPts val="2000"/>
              </a:lnSpc>
              <a:defRPr lang="fr-FR" sz="1600"/>
            </a:lvl4pPr>
            <a:lvl5pPr>
              <a:lnSpc>
                <a:spcPts val="2000"/>
              </a:lnSpc>
              <a:defRPr lang="fr-F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grpSp>
        <p:nvGrpSpPr>
          <p:cNvPr id="5" name="Groupe 4">
            <a:extLst>
              <a:ext uri="{FF2B5EF4-FFF2-40B4-BE49-F238E27FC236}">
                <a16:creationId xmlns:a16="http://schemas.microsoft.com/office/drawing/2014/main" id="{E245CE27-BF50-45D1-92DF-3CC2CC341A7C}"/>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2" name="Image 11" descr="Motif à bandes noir et blanc&#10;&#10;Description générée automatiquement avec un niveau de confiance faibl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26" name="Graphisme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orme libre : Form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pic>
          <p:nvPicPr>
            <p:cNvPr id="31" name="Graphisme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Espace réservé de la date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rtlCol="0"/>
          <a:lstStyle>
            <a:lvl1pPr>
              <a:defRPr lang="fr-FR">
                <a:solidFill>
                  <a:schemeClr val="tx1">
                    <a:lumMod val="75000"/>
                    <a:lumOff val="25000"/>
                  </a:schemeClr>
                </a:solidFill>
              </a:defRPr>
            </a:lvl1pPr>
          </a:lstStyle>
          <a:p>
            <a:pPr rtl="0"/>
            <a:r>
              <a:rPr lang="fr-FR"/>
              <a:t>20XX</a:t>
            </a:r>
          </a:p>
        </p:txBody>
      </p:sp>
      <p:sp>
        <p:nvSpPr>
          <p:cNvPr id="33" name="Espace réservé du pied de page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rtlCol="0"/>
          <a:lstStyle>
            <a:lvl1pPr>
              <a:defRPr lang="fr-FR">
                <a:solidFill>
                  <a:schemeClr val="tx1">
                    <a:lumMod val="75000"/>
                    <a:lumOff val="25000"/>
                  </a:schemeClr>
                </a:solidFill>
              </a:defRPr>
            </a:lvl1pPr>
          </a:lstStyle>
          <a:p>
            <a:pPr rtl="0"/>
            <a:r>
              <a:rPr lang="fr-FR" dirty="0"/>
              <a:t>Titre du pitch deck</a:t>
            </a:r>
          </a:p>
        </p:txBody>
      </p:sp>
      <p:sp>
        <p:nvSpPr>
          <p:cNvPr id="34" name="Espace réservé du numéro de diapositive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rtlCol="0"/>
          <a:lstStyle>
            <a:lvl1pPr>
              <a:defRPr lang="fr-FR">
                <a:solidFill>
                  <a:schemeClr val="bg1"/>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287560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ronologie">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hasCustomPrompt="1"/>
          </p:nvPr>
        </p:nvSpPr>
        <p:spPr>
          <a:xfrm>
            <a:off x="838200" y="896112"/>
            <a:ext cx="10515600" cy="1325563"/>
          </a:xfrm>
        </p:spPr>
        <p:txBody>
          <a:bodyPr rtlCol="0" anchor="t" anchorCtr="0"/>
          <a:lstStyle>
            <a:lvl1pPr>
              <a:defRPr lang="fr-FR" cap="all" baseline="0">
                <a:solidFill>
                  <a:schemeClr val="tx2"/>
                </a:solidFill>
              </a:defRPr>
            </a:lvl1pPr>
          </a:lstStyle>
          <a:p>
            <a:pPr rtl="0"/>
            <a:r>
              <a:rPr lang="fr-FR"/>
              <a:t>Cliquez pour AJOUTER UN TITRE</a:t>
            </a:r>
            <a:endParaRPr lang="fr-FR" dirty="0"/>
          </a:p>
        </p:txBody>
      </p:sp>
      <p:sp>
        <p:nvSpPr>
          <p:cNvPr id="35" name="Espace réservé du texte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2258568" y="2304288"/>
            <a:ext cx="1554480" cy="561975"/>
          </a:xfrm>
          <a:solidFill>
            <a:schemeClr val="tx2"/>
          </a:solidFill>
          <a:ln>
            <a:noFill/>
          </a:ln>
        </p:spPr>
        <p:txBody>
          <a:bodyPr tIns="36000" rtlCol="0" anchor="t" anchorCtr="0">
            <a:normAutofit/>
          </a:bodyPr>
          <a:lstStyle>
            <a:lvl1pPr marL="0" indent="0" algn="ctr">
              <a:lnSpc>
                <a:spcPct val="150000"/>
              </a:lnSpc>
              <a:spcBef>
                <a:spcPts val="3600"/>
              </a:spcBef>
              <a:buNone/>
              <a:defRPr lang="fr-FR" sz="1000">
                <a:solidFill>
                  <a:schemeClr val="tx1">
                    <a:lumMod val="75000"/>
                    <a:lumOff val="25000"/>
                  </a:schemeClr>
                </a:solidFill>
                <a:latin typeface="+mj-lt"/>
              </a:defRPr>
            </a:lvl1pPr>
          </a:lstStyle>
          <a:p>
            <a:pPr lvl="0" rtl="0"/>
            <a:r>
              <a:rPr lang="fr-FR"/>
              <a:t>Titre de l’élément</a:t>
            </a:r>
            <a:endParaRPr lang="fr-FR" dirty="0"/>
          </a:p>
        </p:txBody>
      </p:sp>
      <p:sp>
        <p:nvSpPr>
          <p:cNvPr id="36" name="Espace réservé du texte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2313432" y="2615184"/>
            <a:ext cx="1463040" cy="224670"/>
          </a:xfrm>
        </p:spPr>
        <p:txBody>
          <a:bodyPr rtlCol="0" anchor="t" anchorCtr="0">
            <a:noAutofit/>
          </a:bodyPr>
          <a:lstStyle>
            <a:lvl1pPr marL="0" indent="0" algn="ctr">
              <a:buNone/>
              <a:defRPr lang="fr-FR" sz="800">
                <a:solidFill>
                  <a:schemeClr val="tx1">
                    <a:lumMod val="75000"/>
                    <a:lumOff val="25000"/>
                  </a:schemeClr>
                </a:solidFill>
              </a:defRPr>
            </a:lvl1pPr>
          </a:lstStyle>
          <a:p>
            <a:pPr lvl="0" rtl="0"/>
            <a:r>
              <a:rPr lang="fr-FR"/>
              <a:t>Mois, Année</a:t>
            </a:r>
            <a:endParaRPr lang="fr-FR" dirty="0"/>
          </a:p>
        </p:txBody>
      </p:sp>
      <p:sp>
        <p:nvSpPr>
          <p:cNvPr id="59" name="Espace réservé du texte 3">
            <a:extLst>
              <a:ext uri="{FF2B5EF4-FFF2-40B4-BE49-F238E27FC236}">
                <a16:creationId xmlns:a16="http://schemas.microsoft.com/office/drawing/2014/main" id="{6962D0AF-583F-4670-BC13-F7BAE6B6974D}"/>
              </a:ext>
            </a:extLst>
          </p:cNvPr>
          <p:cNvSpPr>
            <a:spLocks noGrp="1"/>
          </p:cNvSpPr>
          <p:nvPr>
            <p:ph type="body" sz="quarter" idx="61" hasCustomPrompt="1"/>
          </p:nvPr>
        </p:nvSpPr>
        <p:spPr>
          <a:xfrm>
            <a:off x="4667859" y="2302547"/>
            <a:ext cx="1554480" cy="561975"/>
          </a:xfrm>
          <a:solidFill>
            <a:schemeClr val="tx2"/>
          </a:solidFill>
          <a:ln>
            <a:noFill/>
          </a:ln>
        </p:spPr>
        <p:txBody>
          <a:bodyPr tIns="36000" rtlCol="0" anchor="t" anchorCtr="0">
            <a:normAutofit/>
          </a:bodyPr>
          <a:lstStyle>
            <a:lvl1pPr marL="0" indent="0" algn="ctr">
              <a:lnSpc>
                <a:spcPct val="150000"/>
              </a:lnSpc>
              <a:spcBef>
                <a:spcPts val="3600"/>
              </a:spcBef>
              <a:buNone/>
              <a:defRPr lang="fr-FR" sz="1000">
                <a:solidFill>
                  <a:schemeClr val="tx1">
                    <a:lumMod val="75000"/>
                    <a:lumOff val="25000"/>
                  </a:schemeClr>
                </a:solidFill>
                <a:latin typeface="+mj-lt"/>
              </a:defRPr>
            </a:lvl1pPr>
          </a:lstStyle>
          <a:p>
            <a:pPr lvl="0" rtl="0"/>
            <a:r>
              <a:rPr lang="fr-FR"/>
              <a:t>Titre de l’élément</a:t>
            </a:r>
            <a:endParaRPr lang="fr-FR" dirty="0"/>
          </a:p>
        </p:txBody>
      </p:sp>
      <p:sp>
        <p:nvSpPr>
          <p:cNvPr id="60" name="Espace réservé du texte 36">
            <a:extLst>
              <a:ext uri="{FF2B5EF4-FFF2-40B4-BE49-F238E27FC236}">
                <a16:creationId xmlns:a16="http://schemas.microsoft.com/office/drawing/2014/main" id="{C689AF3A-9B30-404A-B454-562D375F9B93}"/>
              </a:ext>
            </a:extLst>
          </p:cNvPr>
          <p:cNvSpPr>
            <a:spLocks noGrp="1"/>
          </p:cNvSpPr>
          <p:nvPr>
            <p:ph type="body" sz="quarter" idx="62" hasCustomPrompt="1"/>
          </p:nvPr>
        </p:nvSpPr>
        <p:spPr>
          <a:xfrm>
            <a:off x="4722723" y="2613443"/>
            <a:ext cx="1463040" cy="224670"/>
          </a:xfrm>
        </p:spPr>
        <p:txBody>
          <a:bodyPr rtlCol="0" anchor="t" anchorCtr="0">
            <a:noAutofit/>
          </a:bodyPr>
          <a:lstStyle>
            <a:lvl1pPr marL="0" indent="0" algn="ctr">
              <a:buNone/>
              <a:defRPr lang="fr-FR" sz="800">
                <a:solidFill>
                  <a:schemeClr val="tx1">
                    <a:lumMod val="75000"/>
                    <a:lumOff val="25000"/>
                  </a:schemeClr>
                </a:solidFill>
              </a:defRPr>
            </a:lvl1pPr>
          </a:lstStyle>
          <a:p>
            <a:pPr lvl="0" rtl="0"/>
            <a:r>
              <a:rPr lang="fr-FR"/>
              <a:t>Mois, Année</a:t>
            </a:r>
            <a:endParaRPr lang="fr-FR" dirty="0"/>
          </a:p>
        </p:txBody>
      </p:sp>
      <p:sp>
        <p:nvSpPr>
          <p:cNvPr id="61" name="Espace réservé du texte 3">
            <a:extLst>
              <a:ext uri="{FF2B5EF4-FFF2-40B4-BE49-F238E27FC236}">
                <a16:creationId xmlns:a16="http://schemas.microsoft.com/office/drawing/2014/main" id="{3352E813-A80F-4AEB-908D-C58B76F95B15}"/>
              </a:ext>
            </a:extLst>
          </p:cNvPr>
          <p:cNvSpPr>
            <a:spLocks noGrp="1"/>
          </p:cNvSpPr>
          <p:nvPr>
            <p:ph type="body" sz="quarter" idx="63" hasCustomPrompt="1"/>
          </p:nvPr>
        </p:nvSpPr>
        <p:spPr>
          <a:xfrm>
            <a:off x="8577756" y="2319697"/>
            <a:ext cx="1554480" cy="561975"/>
          </a:xfrm>
          <a:solidFill>
            <a:schemeClr val="tx2"/>
          </a:solidFill>
          <a:ln>
            <a:noFill/>
          </a:ln>
        </p:spPr>
        <p:txBody>
          <a:bodyPr tIns="36000" rtlCol="0" anchor="t" anchorCtr="0">
            <a:normAutofit/>
          </a:bodyPr>
          <a:lstStyle>
            <a:lvl1pPr marL="0" indent="0" algn="ctr">
              <a:lnSpc>
                <a:spcPct val="150000"/>
              </a:lnSpc>
              <a:spcBef>
                <a:spcPts val="3600"/>
              </a:spcBef>
              <a:buNone/>
              <a:defRPr lang="fr-FR" sz="1000">
                <a:solidFill>
                  <a:schemeClr val="tx1">
                    <a:lumMod val="75000"/>
                    <a:lumOff val="25000"/>
                  </a:schemeClr>
                </a:solidFill>
                <a:latin typeface="+mj-lt"/>
              </a:defRPr>
            </a:lvl1pPr>
          </a:lstStyle>
          <a:p>
            <a:pPr lvl="0" rtl="0"/>
            <a:r>
              <a:rPr lang="fr-FR"/>
              <a:t>Titre de l’élément</a:t>
            </a:r>
            <a:endParaRPr lang="fr-FR" dirty="0"/>
          </a:p>
        </p:txBody>
      </p:sp>
      <p:sp>
        <p:nvSpPr>
          <p:cNvPr id="62" name="Espace réservé du texte 36">
            <a:extLst>
              <a:ext uri="{FF2B5EF4-FFF2-40B4-BE49-F238E27FC236}">
                <a16:creationId xmlns:a16="http://schemas.microsoft.com/office/drawing/2014/main" id="{58E04D07-1AA8-4C7D-A594-AD4587E5077E}"/>
              </a:ext>
            </a:extLst>
          </p:cNvPr>
          <p:cNvSpPr>
            <a:spLocks noGrp="1"/>
          </p:cNvSpPr>
          <p:nvPr>
            <p:ph type="body" sz="quarter" idx="64" hasCustomPrompt="1"/>
          </p:nvPr>
        </p:nvSpPr>
        <p:spPr>
          <a:xfrm>
            <a:off x="8632620" y="2630593"/>
            <a:ext cx="1463040" cy="224670"/>
          </a:xfrm>
        </p:spPr>
        <p:txBody>
          <a:bodyPr rtlCol="0" anchor="t" anchorCtr="0">
            <a:noAutofit/>
          </a:bodyPr>
          <a:lstStyle>
            <a:lvl1pPr marL="0" indent="0" algn="ctr">
              <a:buNone/>
              <a:defRPr lang="fr-FR" sz="800">
                <a:solidFill>
                  <a:schemeClr val="tx1">
                    <a:lumMod val="75000"/>
                    <a:lumOff val="25000"/>
                  </a:schemeClr>
                </a:solidFill>
              </a:defRPr>
            </a:lvl1pPr>
          </a:lstStyle>
          <a:p>
            <a:pPr lvl="0" rtl="0"/>
            <a:r>
              <a:rPr lang="fr-FR"/>
              <a:t>Mois, Année</a:t>
            </a:r>
            <a:endParaRPr lang="fr-FR" dirty="0"/>
          </a:p>
        </p:txBody>
      </p:sp>
      <p:sp>
        <p:nvSpPr>
          <p:cNvPr id="9" name="Espace réservé du texte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914399" y="3354712"/>
            <a:ext cx="731520" cy="457200"/>
          </a:xfrm>
        </p:spPr>
        <p:txBody>
          <a:bodyPr rtlCol="0" anchor="ctr"/>
          <a:lstStyle>
            <a:lvl1pPr marL="0" indent="0" algn="ctr">
              <a:buNone/>
              <a:defRPr lang="fr-FR" sz="1400" b="1">
                <a:solidFill>
                  <a:schemeClr val="tx2"/>
                </a:solidFill>
                <a:latin typeface="+mj-lt"/>
              </a:defRPr>
            </a:lvl1pPr>
          </a:lstStyle>
          <a:p>
            <a:pPr lvl="0" rtl="0"/>
            <a:r>
              <a:rPr lang="fr-FR"/>
              <a:t>Année</a:t>
            </a:r>
            <a:endParaRPr lang="fr-FR" dirty="0"/>
          </a:p>
        </p:txBody>
      </p:sp>
      <p:sp>
        <p:nvSpPr>
          <p:cNvPr id="10" name="Espace réservé du texte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11" name="Espace réservé du texte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12" name="Espace réservé du texte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13" name="Espace réservé du texte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15" name="Espace réservé du texte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16" name="Espace réservé du texte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17" name="Espace réservé du texte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19" name="Espace réservé du texte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20" name="Espace réservé du texte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18" name="Espace réservé du texte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21" name="Espace réservé du texte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22" name="Espace réservé du texte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14" name="Espace réservé du texte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914400" y="4292468"/>
            <a:ext cx="731520" cy="457200"/>
          </a:xfrm>
        </p:spPr>
        <p:txBody>
          <a:bodyPr rtlCol="0" anchor="ctr"/>
          <a:lstStyle>
            <a:lvl1pPr marL="0" indent="0" algn="ctr">
              <a:buNone/>
              <a:defRPr lang="fr-FR" sz="1400" b="1">
                <a:solidFill>
                  <a:schemeClr val="tx2"/>
                </a:solidFill>
                <a:latin typeface="+mj-lt"/>
              </a:defRPr>
            </a:lvl1pPr>
          </a:lstStyle>
          <a:p>
            <a:pPr lvl="0" rtl="0"/>
            <a:r>
              <a:rPr lang="fr-FR"/>
              <a:t>Année</a:t>
            </a:r>
            <a:endParaRPr lang="fr-FR" dirty="0"/>
          </a:p>
        </p:txBody>
      </p:sp>
      <p:sp>
        <p:nvSpPr>
          <p:cNvPr id="23" name="Espace réservé du texte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24" name="Espace réservé du texte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25" name="Espace réservé du texte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26" name="Espace réservé du texte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27" name="Espace réservé du texte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28" name="Espace réservé du texte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29" name="Espace réservé du texte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31" name="Espace réservé du texte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32" name="Espace réservé du texte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30" name="Espace réservé du texte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33" name="Espace réservé du texte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34" name="Espace réservé du texte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lang="fr-FR" sz="1000">
                <a:solidFill>
                  <a:schemeClr val="tx2"/>
                </a:solidFill>
              </a:defRPr>
            </a:lvl1pPr>
          </a:lstStyle>
          <a:p>
            <a:pPr lvl="0" rtl="0"/>
            <a:r>
              <a:rPr lang="fr-FR"/>
              <a:t>MM</a:t>
            </a:r>
            <a:endParaRPr lang="fr-FR" dirty="0"/>
          </a:p>
        </p:txBody>
      </p:sp>
      <p:sp>
        <p:nvSpPr>
          <p:cNvPr id="37" name="Flèche : Droite 36">
            <a:extLst>
              <a:ext uri="{FF2B5EF4-FFF2-40B4-BE49-F238E27FC236}">
                <a16:creationId xmlns:a16="http://schemas.microsoft.com/office/drawing/2014/main" id="{A21A7A3E-FAE9-412E-9085-C5396DD58558}"/>
              </a:ext>
              <a:ext uri="{C183D7F6-B498-43B3-948B-1728B52AA6E4}">
                <adec:decorative xmlns:adec="http://schemas.microsoft.com/office/drawing/2017/decorative" val="1"/>
              </a:ext>
            </a:extLst>
          </p:cNvPr>
          <p:cNvSpPr/>
          <p:nvPr userDrawn="1"/>
        </p:nvSpPr>
        <p:spPr>
          <a:xfrm>
            <a:off x="929640" y="3981445"/>
            <a:ext cx="10332720" cy="168656"/>
          </a:xfrm>
          <a:prstGeom prst="rightArrow">
            <a:avLst>
              <a:gd name="adj1" fmla="val 100000"/>
              <a:gd name="adj2" fmla="val 859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lumMod val="75000"/>
                  <a:lumOff val="25000"/>
                </a:schemeClr>
              </a:solidFill>
            </a:endParaRPr>
          </a:p>
        </p:txBody>
      </p:sp>
      <p:pic>
        <p:nvPicPr>
          <p:cNvPr id="4" name="Graphisme 3">
            <a:extLst>
              <a:ext uri="{FF2B5EF4-FFF2-40B4-BE49-F238E27FC236}">
                <a16:creationId xmlns:a16="http://schemas.microsoft.com/office/drawing/2014/main" id="{53DC4F1A-B4E3-468C-B5D4-1171E63EFA1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cxnSp>
        <p:nvCxnSpPr>
          <p:cNvPr id="38" name="Connecteur droit 37">
            <a:extLst>
              <a:ext uri="{FF2B5EF4-FFF2-40B4-BE49-F238E27FC236}">
                <a16:creationId xmlns:a16="http://schemas.microsoft.com/office/drawing/2014/main" id="{2DB417EF-A4F1-45A2-ACA0-5C82104244A7}"/>
              </a:ext>
              <a:ext uri="{C183D7F6-B498-43B3-948B-1728B52AA6E4}">
                <adec:decorative xmlns:adec="http://schemas.microsoft.com/office/drawing/2017/decorative" val="1"/>
              </a:ext>
            </a:extLst>
          </p:cNvPr>
          <p:cNvCxnSpPr>
            <a:cxnSpLocks/>
          </p:cNvCxnSpPr>
          <p:nvPr userDrawn="1"/>
        </p:nvCxnSpPr>
        <p:spPr>
          <a:xfrm>
            <a:off x="3044816" y="2697432"/>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5E81057A-21E4-4E98-BFE7-5B870E5EAA41}"/>
              </a:ext>
              <a:ext uri="{C183D7F6-B498-43B3-948B-1728B52AA6E4}">
                <adec:decorative xmlns:adec="http://schemas.microsoft.com/office/drawing/2017/decorative" val="1"/>
              </a:ext>
            </a:extLst>
          </p:cNvPr>
          <p:cNvCxnSpPr>
            <a:cxnSpLocks/>
          </p:cNvCxnSpPr>
          <p:nvPr userDrawn="1"/>
        </p:nvCxnSpPr>
        <p:spPr>
          <a:xfrm>
            <a:off x="5423645" y="2697480"/>
            <a:ext cx="0" cy="733425"/>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0E7D18C9-8D44-4323-B6BF-BF76C2381281}"/>
              </a:ext>
              <a:ext uri="{C183D7F6-B498-43B3-948B-1728B52AA6E4}">
                <adec:decorative xmlns:adec="http://schemas.microsoft.com/office/drawing/2017/decorative" val="1"/>
              </a:ext>
            </a:extLst>
          </p:cNvPr>
          <p:cNvCxnSpPr>
            <a:cxnSpLocks/>
          </p:cNvCxnSpPr>
          <p:nvPr userDrawn="1"/>
        </p:nvCxnSpPr>
        <p:spPr>
          <a:xfrm>
            <a:off x="9354996" y="269748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7201D3F8-FF19-44BC-9EE7-6B58CD82BBD1}"/>
              </a:ext>
              <a:ext uri="{C183D7F6-B498-43B3-948B-1728B52AA6E4}">
                <adec:decorative xmlns:adec="http://schemas.microsoft.com/office/drawing/2017/decorative" val="1"/>
              </a:ext>
            </a:extLst>
          </p:cNvPr>
          <p:cNvCxnSpPr>
            <a:cxnSpLocks/>
          </p:cNvCxnSpPr>
          <p:nvPr userDrawn="1"/>
        </p:nvCxnSpPr>
        <p:spPr>
          <a:xfrm rot="10800000">
            <a:off x="3049258"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E6ACB076-AF56-41FE-9380-E9AD0CF40394}"/>
              </a:ext>
              <a:ext uri="{C183D7F6-B498-43B3-948B-1728B52AA6E4}">
                <adec:decorative xmlns:adec="http://schemas.microsoft.com/office/drawing/2017/decorative" val="1"/>
              </a:ext>
            </a:extLst>
          </p:cNvPr>
          <p:cNvCxnSpPr>
            <a:cxnSpLocks/>
          </p:cNvCxnSpPr>
          <p:nvPr userDrawn="1"/>
        </p:nvCxnSpPr>
        <p:spPr>
          <a:xfrm rot="10800000">
            <a:off x="7014003"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401BD79D-A068-4E2B-A576-16599ECD33DF}"/>
              </a:ext>
              <a:ext uri="{C183D7F6-B498-43B3-948B-1728B52AA6E4}">
                <adec:decorative xmlns:adec="http://schemas.microsoft.com/office/drawing/2017/decorative" val="1"/>
              </a:ext>
            </a:extLst>
          </p:cNvPr>
          <p:cNvCxnSpPr>
            <a:cxnSpLocks/>
          </p:cNvCxnSpPr>
          <p:nvPr userDrawn="1"/>
        </p:nvCxnSpPr>
        <p:spPr>
          <a:xfrm rot="10800000">
            <a:off x="10949479"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3" name="Espace réservé du texte 3">
            <a:extLst>
              <a:ext uri="{FF2B5EF4-FFF2-40B4-BE49-F238E27FC236}">
                <a16:creationId xmlns:a16="http://schemas.microsoft.com/office/drawing/2014/main" id="{28F6AF7C-04EA-4C94-9ADB-02F18DEF5A67}"/>
              </a:ext>
            </a:extLst>
          </p:cNvPr>
          <p:cNvSpPr>
            <a:spLocks noGrp="1"/>
          </p:cNvSpPr>
          <p:nvPr>
            <p:ph type="body" sz="quarter" idx="65" hasCustomPrompt="1"/>
          </p:nvPr>
        </p:nvSpPr>
        <p:spPr>
          <a:xfrm>
            <a:off x="2302341" y="5269637"/>
            <a:ext cx="1554480" cy="561975"/>
          </a:xfrm>
          <a:solidFill>
            <a:schemeClr val="tx2"/>
          </a:solidFill>
          <a:ln>
            <a:noFill/>
          </a:ln>
        </p:spPr>
        <p:txBody>
          <a:bodyPr tIns="36000" rtlCol="0" anchor="t" anchorCtr="0">
            <a:normAutofit/>
          </a:bodyPr>
          <a:lstStyle>
            <a:lvl1pPr marL="0" indent="0" algn="ctr">
              <a:lnSpc>
                <a:spcPct val="150000"/>
              </a:lnSpc>
              <a:spcBef>
                <a:spcPts val="3600"/>
              </a:spcBef>
              <a:buNone/>
              <a:defRPr lang="fr-FR" sz="1000">
                <a:solidFill>
                  <a:schemeClr val="tx1">
                    <a:lumMod val="75000"/>
                    <a:lumOff val="25000"/>
                  </a:schemeClr>
                </a:solidFill>
                <a:latin typeface="+mj-lt"/>
              </a:defRPr>
            </a:lvl1pPr>
          </a:lstStyle>
          <a:p>
            <a:pPr lvl="0" rtl="0"/>
            <a:r>
              <a:rPr lang="fr-FR"/>
              <a:t>Titre de l’élément</a:t>
            </a:r>
            <a:endParaRPr lang="fr-FR" dirty="0"/>
          </a:p>
        </p:txBody>
      </p:sp>
      <p:sp>
        <p:nvSpPr>
          <p:cNvPr id="64" name="Espace réservé du texte 36">
            <a:extLst>
              <a:ext uri="{FF2B5EF4-FFF2-40B4-BE49-F238E27FC236}">
                <a16:creationId xmlns:a16="http://schemas.microsoft.com/office/drawing/2014/main" id="{DBC1E942-B2AC-4A1B-A9BF-207F48444E69}"/>
              </a:ext>
            </a:extLst>
          </p:cNvPr>
          <p:cNvSpPr>
            <a:spLocks noGrp="1"/>
          </p:cNvSpPr>
          <p:nvPr>
            <p:ph type="body" sz="quarter" idx="66" hasCustomPrompt="1"/>
          </p:nvPr>
        </p:nvSpPr>
        <p:spPr>
          <a:xfrm>
            <a:off x="2357205" y="5580533"/>
            <a:ext cx="1463040" cy="224670"/>
          </a:xfrm>
        </p:spPr>
        <p:txBody>
          <a:bodyPr rtlCol="0" anchor="t" anchorCtr="0">
            <a:noAutofit/>
          </a:bodyPr>
          <a:lstStyle>
            <a:lvl1pPr marL="0" indent="0" algn="ctr">
              <a:buNone/>
              <a:defRPr lang="fr-FR" sz="800">
                <a:solidFill>
                  <a:schemeClr val="tx1">
                    <a:lumMod val="75000"/>
                    <a:lumOff val="25000"/>
                  </a:schemeClr>
                </a:solidFill>
              </a:defRPr>
            </a:lvl1pPr>
          </a:lstStyle>
          <a:p>
            <a:pPr lvl="0" rtl="0"/>
            <a:r>
              <a:rPr lang="fr-FR"/>
              <a:t>Mois, Année</a:t>
            </a:r>
            <a:endParaRPr lang="fr-FR" dirty="0"/>
          </a:p>
        </p:txBody>
      </p:sp>
      <p:sp>
        <p:nvSpPr>
          <p:cNvPr id="65" name="Espace réservé du texte 3">
            <a:extLst>
              <a:ext uri="{FF2B5EF4-FFF2-40B4-BE49-F238E27FC236}">
                <a16:creationId xmlns:a16="http://schemas.microsoft.com/office/drawing/2014/main" id="{236CF734-307C-46DF-9F1B-B7B348E8AFEC}"/>
              </a:ext>
            </a:extLst>
          </p:cNvPr>
          <p:cNvSpPr>
            <a:spLocks noGrp="1"/>
          </p:cNvSpPr>
          <p:nvPr>
            <p:ph type="body" sz="quarter" idx="67" hasCustomPrompt="1"/>
          </p:nvPr>
        </p:nvSpPr>
        <p:spPr>
          <a:xfrm>
            <a:off x="6222339" y="5272948"/>
            <a:ext cx="1554480" cy="561975"/>
          </a:xfrm>
          <a:solidFill>
            <a:schemeClr val="tx2"/>
          </a:solidFill>
          <a:ln>
            <a:noFill/>
          </a:ln>
        </p:spPr>
        <p:txBody>
          <a:bodyPr tIns="36000" rtlCol="0" anchor="t" anchorCtr="0">
            <a:normAutofit/>
          </a:bodyPr>
          <a:lstStyle>
            <a:lvl1pPr marL="0" indent="0" algn="ctr">
              <a:lnSpc>
                <a:spcPct val="150000"/>
              </a:lnSpc>
              <a:spcBef>
                <a:spcPts val="3600"/>
              </a:spcBef>
              <a:buNone/>
              <a:defRPr lang="fr-FR" sz="1000">
                <a:solidFill>
                  <a:schemeClr val="tx1">
                    <a:lumMod val="75000"/>
                    <a:lumOff val="25000"/>
                  </a:schemeClr>
                </a:solidFill>
                <a:latin typeface="+mj-lt"/>
              </a:defRPr>
            </a:lvl1pPr>
          </a:lstStyle>
          <a:p>
            <a:pPr lvl="0" rtl="0"/>
            <a:r>
              <a:rPr lang="fr-FR"/>
              <a:t>Titre de l’élément</a:t>
            </a:r>
            <a:endParaRPr lang="fr-FR" dirty="0"/>
          </a:p>
        </p:txBody>
      </p:sp>
      <p:sp>
        <p:nvSpPr>
          <p:cNvPr id="66" name="Espace réservé du texte 36">
            <a:extLst>
              <a:ext uri="{FF2B5EF4-FFF2-40B4-BE49-F238E27FC236}">
                <a16:creationId xmlns:a16="http://schemas.microsoft.com/office/drawing/2014/main" id="{A797E2F6-E10E-4B32-8496-AC4E0B14B3F7}"/>
              </a:ext>
            </a:extLst>
          </p:cNvPr>
          <p:cNvSpPr>
            <a:spLocks noGrp="1"/>
          </p:cNvSpPr>
          <p:nvPr>
            <p:ph type="body" sz="quarter" idx="68" hasCustomPrompt="1"/>
          </p:nvPr>
        </p:nvSpPr>
        <p:spPr>
          <a:xfrm>
            <a:off x="6277203" y="5583844"/>
            <a:ext cx="1463040" cy="224670"/>
          </a:xfrm>
        </p:spPr>
        <p:txBody>
          <a:bodyPr rtlCol="0" anchor="t" anchorCtr="0">
            <a:noAutofit/>
          </a:bodyPr>
          <a:lstStyle>
            <a:lvl1pPr marL="0" indent="0" algn="ctr">
              <a:buNone/>
              <a:defRPr lang="fr-FR" sz="800">
                <a:solidFill>
                  <a:schemeClr val="tx1">
                    <a:lumMod val="75000"/>
                    <a:lumOff val="25000"/>
                  </a:schemeClr>
                </a:solidFill>
              </a:defRPr>
            </a:lvl1pPr>
          </a:lstStyle>
          <a:p>
            <a:pPr lvl="0" rtl="0"/>
            <a:r>
              <a:rPr lang="fr-FR"/>
              <a:t>Mois, Année</a:t>
            </a:r>
            <a:endParaRPr lang="fr-FR" dirty="0"/>
          </a:p>
        </p:txBody>
      </p:sp>
      <p:sp>
        <p:nvSpPr>
          <p:cNvPr id="67" name="Espace réservé du texte 3">
            <a:extLst>
              <a:ext uri="{FF2B5EF4-FFF2-40B4-BE49-F238E27FC236}">
                <a16:creationId xmlns:a16="http://schemas.microsoft.com/office/drawing/2014/main" id="{FE2C824F-3FEC-4436-8D89-71417F95C4CA}"/>
              </a:ext>
            </a:extLst>
          </p:cNvPr>
          <p:cNvSpPr>
            <a:spLocks noGrp="1"/>
          </p:cNvSpPr>
          <p:nvPr>
            <p:ph type="body" sz="quarter" idx="69" hasCustomPrompt="1"/>
          </p:nvPr>
        </p:nvSpPr>
        <p:spPr>
          <a:xfrm>
            <a:off x="10161393" y="5272948"/>
            <a:ext cx="1554480" cy="561975"/>
          </a:xfrm>
          <a:solidFill>
            <a:schemeClr val="tx2"/>
          </a:solidFill>
          <a:ln>
            <a:noFill/>
          </a:ln>
        </p:spPr>
        <p:txBody>
          <a:bodyPr tIns="36000" rtlCol="0" anchor="t" anchorCtr="0">
            <a:normAutofit/>
          </a:bodyPr>
          <a:lstStyle>
            <a:lvl1pPr marL="0" indent="0" algn="ctr">
              <a:lnSpc>
                <a:spcPct val="150000"/>
              </a:lnSpc>
              <a:spcBef>
                <a:spcPts val="3600"/>
              </a:spcBef>
              <a:buNone/>
              <a:defRPr lang="fr-FR" sz="1000">
                <a:solidFill>
                  <a:schemeClr val="tx1">
                    <a:lumMod val="75000"/>
                    <a:lumOff val="25000"/>
                  </a:schemeClr>
                </a:solidFill>
                <a:latin typeface="+mj-lt"/>
              </a:defRPr>
            </a:lvl1pPr>
          </a:lstStyle>
          <a:p>
            <a:pPr lvl="0" rtl="0"/>
            <a:r>
              <a:rPr lang="fr-FR"/>
              <a:t>Titre de l’élément</a:t>
            </a:r>
            <a:endParaRPr lang="fr-FR" dirty="0"/>
          </a:p>
        </p:txBody>
      </p:sp>
      <p:sp>
        <p:nvSpPr>
          <p:cNvPr id="68" name="Espace réservé du texte 36">
            <a:extLst>
              <a:ext uri="{FF2B5EF4-FFF2-40B4-BE49-F238E27FC236}">
                <a16:creationId xmlns:a16="http://schemas.microsoft.com/office/drawing/2014/main" id="{A789A2A0-3ABC-41EA-A65B-C158812FD38D}"/>
              </a:ext>
            </a:extLst>
          </p:cNvPr>
          <p:cNvSpPr>
            <a:spLocks noGrp="1"/>
          </p:cNvSpPr>
          <p:nvPr>
            <p:ph type="body" sz="quarter" idx="70" hasCustomPrompt="1"/>
          </p:nvPr>
        </p:nvSpPr>
        <p:spPr>
          <a:xfrm>
            <a:off x="10216257" y="5583844"/>
            <a:ext cx="1463040" cy="224670"/>
          </a:xfrm>
        </p:spPr>
        <p:txBody>
          <a:bodyPr rtlCol="0" anchor="t" anchorCtr="0">
            <a:noAutofit/>
          </a:bodyPr>
          <a:lstStyle>
            <a:lvl1pPr marL="0" indent="0" algn="ctr">
              <a:buNone/>
              <a:defRPr lang="fr-FR" sz="800">
                <a:solidFill>
                  <a:schemeClr val="tx1">
                    <a:lumMod val="75000"/>
                    <a:lumOff val="25000"/>
                  </a:schemeClr>
                </a:solidFill>
              </a:defRPr>
            </a:lvl1pPr>
          </a:lstStyle>
          <a:p>
            <a:pPr lvl="0" rtl="0"/>
            <a:r>
              <a:rPr lang="fr-FR"/>
              <a:t>Mois, Année</a:t>
            </a:r>
            <a:endParaRPr lang="fr-FR" dirty="0"/>
          </a:p>
        </p:txBody>
      </p:sp>
      <p:sp>
        <p:nvSpPr>
          <p:cNvPr id="40" name="Espace réservé de la date 3">
            <a:extLst>
              <a:ext uri="{FF2B5EF4-FFF2-40B4-BE49-F238E27FC236}">
                <a16:creationId xmlns:a16="http://schemas.microsoft.com/office/drawing/2014/main" id="{F15C78F9-B77F-44BB-9DD3-7FD6042F4D4F}"/>
              </a:ext>
            </a:extLst>
          </p:cNvPr>
          <p:cNvSpPr>
            <a:spLocks noGrp="1"/>
          </p:cNvSpPr>
          <p:nvPr>
            <p:ph type="dt" sz="half" idx="10"/>
          </p:nvPr>
        </p:nvSpPr>
        <p:spPr>
          <a:xfrm>
            <a:off x="914400" y="6353175"/>
            <a:ext cx="1097280" cy="365125"/>
          </a:xfrm>
        </p:spPr>
        <p:txBody>
          <a:bodyPr rtlCol="0"/>
          <a:lstStyle>
            <a:lvl1pPr>
              <a:defRPr lang="fr-FR">
                <a:solidFill>
                  <a:schemeClr val="tx2"/>
                </a:solidFill>
              </a:defRPr>
            </a:lvl1pPr>
          </a:lstStyle>
          <a:p>
            <a:pPr rtl="0"/>
            <a:r>
              <a:rPr lang="fr-FR"/>
              <a:t>20XX</a:t>
            </a:r>
          </a:p>
        </p:txBody>
      </p:sp>
      <p:sp>
        <p:nvSpPr>
          <p:cNvPr id="41" name="Espace réservé du pied de page 4">
            <a:extLst>
              <a:ext uri="{FF2B5EF4-FFF2-40B4-BE49-F238E27FC236}">
                <a16:creationId xmlns:a16="http://schemas.microsoft.com/office/drawing/2014/main" id="{7A2CE885-91AB-475D-937A-12B9D463D401}"/>
              </a:ext>
            </a:extLst>
          </p:cNvPr>
          <p:cNvSpPr>
            <a:spLocks noGrp="1"/>
          </p:cNvSpPr>
          <p:nvPr>
            <p:ph type="ftr" sz="quarter" idx="11"/>
          </p:nvPr>
        </p:nvSpPr>
        <p:spPr>
          <a:xfrm>
            <a:off x="5424487" y="6350000"/>
            <a:ext cx="2286000" cy="365125"/>
          </a:xfrm>
        </p:spPr>
        <p:txBody>
          <a:bodyPr rtlCol="0"/>
          <a:lstStyle>
            <a:lvl1pPr>
              <a:defRPr lang="fr-FR">
                <a:solidFill>
                  <a:schemeClr val="tx2"/>
                </a:solidFill>
              </a:defRPr>
            </a:lvl1pPr>
          </a:lstStyle>
          <a:p>
            <a:pPr rtl="0"/>
            <a:r>
              <a:rPr lang="fr-FR" dirty="0"/>
              <a:t>Titre du pitch deck</a:t>
            </a:r>
          </a:p>
        </p:txBody>
      </p:sp>
      <p:sp>
        <p:nvSpPr>
          <p:cNvPr id="42" name="Espace réservé du numéro de diapositive 5">
            <a:extLst>
              <a:ext uri="{FF2B5EF4-FFF2-40B4-BE49-F238E27FC236}">
                <a16:creationId xmlns:a16="http://schemas.microsoft.com/office/drawing/2014/main" id="{AF0A068C-26D9-4FC8-AD91-8B62AA304C4A}"/>
              </a:ext>
            </a:extLst>
          </p:cNvPr>
          <p:cNvSpPr>
            <a:spLocks noGrp="1"/>
          </p:cNvSpPr>
          <p:nvPr>
            <p:ph type="sldNum" sz="quarter" idx="12"/>
          </p:nvPr>
        </p:nvSpPr>
        <p:spPr>
          <a:xfrm>
            <a:off x="11123295" y="6356350"/>
            <a:ext cx="457200" cy="365125"/>
          </a:xfrm>
        </p:spPr>
        <p:txBody>
          <a:bodyPr rtlCol="0"/>
          <a:lstStyle>
            <a:lvl1pPr>
              <a:defRPr lang="fr-FR">
                <a:solidFill>
                  <a:schemeClr val="tx2"/>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3565061128"/>
      </p:ext>
    </p:extLst>
  </p:cSld>
  <p:clrMapOvr>
    <a:masterClrMapping/>
  </p:clrMapOvr>
  <p:extLst>
    <p:ext uri="{DCECCB84-F9BA-43D5-87BE-67443E8EF086}">
      <p15:sldGuideLst xmlns:p15="http://schemas.microsoft.com/office/powerpoint/2012/main">
        <p15:guide id="1" orient="horz" pos="230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515600" cy="1325563"/>
          </a:xfrm>
        </p:spPr>
        <p:txBody>
          <a:bodyPr rtlCol="0" anchor="t" anchorCtr="0"/>
          <a:lstStyle>
            <a:lvl1pPr>
              <a:defRPr lang="fr-FR" cap="all" baseline="0">
                <a:solidFill>
                  <a:schemeClr val="accent1"/>
                </a:solidFill>
              </a:defRPr>
            </a:lvl1pPr>
          </a:lstStyle>
          <a:p>
            <a:pPr rtl="0"/>
            <a:r>
              <a:rPr lang="fr-FR"/>
              <a:t>CLIQUEZ POUR AJOUTER UN TITRE</a:t>
            </a:r>
          </a:p>
        </p:txBody>
      </p:sp>
      <p:sp>
        <p:nvSpPr>
          <p:cNvPr id="3" name="Espace réservé du contenu 2">
            <a:extLst>
              <a:ext uri="{FF2B5EF4-FFF2-40B4-BE49-F238E27FC236}">
                <a16:creationId xmlns:a16="http://schemas.microsoft.com/office/drawing/2014/main" id="{BF8F5A6A-E29E-401A-801A-8FD9CAABA7A5}"/>
              </a:ext>
            </a:extLst>
          </p:cNvPr>
          <p:cNvSpPr>
            <a:spLocks noGrp="1"/>
          </p:cNvSpPr>
          <p:nvPr>
            <p:ph idx="1"/>
          </p:nvPr>
        </p:nvSpPr>
        <p:spPr>
          <a:xfrm>
            <a:off x="1021080" y="1825625"/>
            <a:ext cx="10515600" cy="4351338"/>
          </a:xfrm>
        </p:spPr>
        <p:txBody>
          <a:bodyPr rtlCol="0">
            <a:normAutofit/>
          </a:bodyPr>
          <a:lstStyle>
            <a:lvl1pPr marL="0" indent="0">
              <a:buNone/>
              <a:defRPr lang="fr-FR" sz="1600"/>
            </a:lvl1pPr>
            <a:lvl2pPr marL="457200" indent="0">
              <a:buNone/>
              <a:defRPr lang="fr-FR" sz="1600"/>
            </a:lvl2pPr>
            <a:lvl3pPr marL="914400" indent="0">
              <a:buNone/>
              <a:defRPr lang="fr-FR" sz="1600"/>
            </a:lvl3pPr>
            <a:lvl4pPr marL="1371600" indent="0">
              <a:buNone/>
              <a:defRPr lang="fr-FR" sz="1600"/>
            </a:lvl4pPr>
            <a:lvl5pPr marL="1828800" indent="0">
              <a:buNone/>
              <a:defRPr lang="fr-F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Rectangle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1" name="Espace réservé de la date 3">
            <a:extLst>
              <a:ext uri="{FF2B5EF4-FFF2-40B4-BE49-F238E27FC236}">
                <a16:creationId xmlns:a16="http://schemas.microsoft.com/office/drawing/2014/main" id="{0C761AA1-7048-41AE-AA8B-1FD077C849B2}"/>
              </a:ext>
            </a:extLst>
          </p:cNvPr>
          <p:cNvSpPr>
            <a:spLocks noGrp="1"/>
          </p:cNvSpPr>
          <p:nvPr>
            <p:ph type="dt" sz="half" idx="10"/>
          </p:nvPr>
        </p:nvSpPr>
        <p:spPr>
          <a:xfrm>
            <a:off x="914400" y="6353175"/>
            <a:ext cx="1097280" cy="365125"/>
          </a:xfrm>
        </p:spPr>
        <p:txBody>
          <a:bodyPr rtlCol="0"/>
          <a:lstStyle>
            <a:lvl1pPr>
              <a:defRPr lang="fr-FR">
                <a:solidFill>
                  <a:schemeClr val="tx1">
                    <a:lumMod val="75000"/>
                    <a:lumOff val="25000"/>
                  </a:schemeClr>
                </a:solidFill>
              </a:defRPr>
            </a:lvl1pPr>
          </a:lstStyle>
          <a:p>
            <a:pPr rtl="0"/>
            <a:r>
              <a:rPr lang="fr-FR"/>
              <a:t>20XX</a:t>
            </a:r>
          </a:p>
        </p:txBody>
      </p:sp>
      <p:sp>
        <p:nvSpPr>
          <p:cNvPr id="12" name="Espace réservé du pied de page 4">
            <a:extLst>
              <a:ext uri="{FF2B5EF4-FFF2-40B4-BE49-F238E27FC236}">
                <a16:creationId xmlns:a16="http://schemas.microsoft.com/office/drawing/2014/main" id="{36439D65-6A92-4B4C-8307-6CB811F976A3}"/>
              </a:ext>
            </a:extLst>
          </p:cNvPr>
          <p:cNvSpPr>
            <a:spLocks noGrp="1"/>
          </p:cNvSpPr>
          <p:nvPr>
            <p:ph type="ftr" sz="quarter" idx="11"/>
          </p:nvPr>
        </p:nvSpPr>
        <p:spPr>
          <a:xfrm>
            <a:off x="5424488" y="6350000"/>
            <a:ext cx="2286000" cy="365125"/>
          </a:xfrm>
        </p:spPr>
        <p:txBody>
          <a:bodyPr rtlCol="0"/>
          <a:lstStyle>
            <a:lvl1pPr>
              <a:defRPr lang="fr-FR">
                <a:solidFill>
                  <a:schemeClr val="tx1">
                    <a:lumMod val="75000"/>
                    <a:lumOff val="25000"/>
                  </a:schemeClr>
                </a:solidFill>
              </a:defRPr>
            </a:lvl1pPr>
          </a:lstStyle>
          <a:p>
            <a:pPr rtl="0"/>
            <a:r>
              <a:rPr lang="fr-FR" dirty="0"/>
              <a:t>Titre du pitch deck</a:t>
            </a:r>
          </a:p>
        </p:txBody>
      </p:sp>
      <p:sp>
        <p:nvSpPr>
          <p:cNvPr id="13" name="Espace réservé du numéro de diapositive 5">
            <a:extLst>
              <a:ext uri="{FF2B5EF4-FFF2-40B4-BE49-F238E27FC236}">
                <a16:creationId xmlns:a16="http://schemas.microsoft.com/office/drawing/2014/main" id="{2AB85375-9E39-4BEF-908C-531D02526826}"/>
              </a:ext>
            </a:extLst>
          </p:cNvPr>
          <p:cNvSpPr>
            <a:spLocks noGrp="1"/>
          </p:cNvSpPr>
          <p:nvPr>
            <p:ph type="sldNum" sz="quarter" idx="12"/>
          </p:nvPr>
        </p:nvSpPr>
        <p:spPr>
          <a:xfrm>
            <a:off x="11123295" y="6356350"/>
            <a:ext cx="457200" cy="365125"/>
          </a:xfrm>
        </p:spPr>
        <p:txBody>
          <a:bodyPr rtlCol="0"/>
          <a:lstStyle>
            <a:lvl1pPr>
              <a:defRPr lang="fr-FR">
                <a:solidFill>
                  <a:schemeClr val="tx1">
                    <a:lumMod val="75000"/>
                    <a:lumOff val="25000"/>
                  </a:schemeClr>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3523748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Équipe – 4 up">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363200" cy="1325880"/>
          </a:xfrm>
        </p:spPr>
        <p:txBody>
          <a:bodyPr rtlCol="0" anchor="t" anchorCtr="0"/>
          <a:lstStyle>
            <a:lvl1pPr>
              <a:defRPr lang="fr-FR" cap="all" baseline="0">
                <a:solidFill>
                  <a:schemeClr val="tx2"/>
                </a:solidFill>
              </a:defRPr>
            </a:lvl1pPr>
          </a:lstStyle>
          <a:p>
            <a:pPr rtl="0"/>
            <a:r>
              <a:rPr lang="fr-FR"/>
              <a:t>CLIQUEZ POUR AJOUTER UN TITRE</a:t>
            </a:r>
          </a:p>
        </p:txBody>
      </p:sp>
      <p:sp>
        <p:nvSpPr>
          <p:cNvPr id="9" name="Espace réservé d’image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93392"/>
            <a:ext cx="2286000" cy="2286000"/>
          </a:xfrm>
          <a:solidFill>
            <a:schemeClr val="tx2">
              <a:lumMod val="90000"/>
            </a:schemeClr>
          </a:solidFill>
        </p:spPr>
        <p:txBody>
          <a:bodyPr rtlCol="0"/>
          <a:lstStyle>
            <a:defPPr>
              <a:defRPr lang="fr-FR"/>
            </a:defPPr>
          </a:lstStyle>
          <a:p>
            <a:pPr rtl="0"/>
            <a:r>
              <a:rPr lang="fr-FR"/>
              <a:t>Cliquez sur l'icône pour ajouter une image</a:t>
            </a:r>
            <a:endParaRPr lang="fr-FR" dirty="0"/>
          </a:p>
        </p:txBody>
      </p:sp>
      <p:sp>
        <p:nvSpPr>
          <p:cNvPr id="11" name="Espace réservé du texte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4507992"/>
            <a:ext cx="2286000" cy="274320"/>
          </a:xfrm>
        </p:spPr>
        <p:txBody>
          <a:bodyPr rtlCol="0">
            <a:noAutofit/>
          </a:bodyPr>
          <a:lstStyle>
            <a:lvl1pPr marL="0" indent="0">
              <a:buNone/>
              <a:defRPr lang="fr-FR" sz="1600" b="1">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Nom</a:t>
            </a:r>
          </a:p>
        </p:txBody>
      </p:sp>
      <p:sp>
        <p:nvSpPr>
          <p:cNvPr id="12" name="Espace réservé du texte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4837176"/>
            <a:ext cx="2286000" cy="457200"/>
          </a:xfrm>
        </p:spPr>
        <p:txBody>
          <a:bodyPr rtlCol="0">
            <a:noAutofit/>
          </a:bodyPr>
          <a:lstStyle>
            <a:lvl1pPr marL="0" indent="0">
              <a:buNone/>
              <a:defRPr lang="fr-FR" sz="1200" b="0">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Fonction</a:t>
            </a:r>
          </a:p>
        </p:txBody>
      </p:sp>
      <p:sp>
        <p:nvSpPr>
          <p:cNvPr id="13" name="Espace réservé d’image 8">
            <a:extLst>
              <a:ext uri="{FF2B5EF4-FFF2-40B4-BE49-F238E27FC236}">
                <a16:creationId xmlns:a16="http://schemas.microsoft.com/office/drawing/2014/main" id="{EB148D33-9D3D-4F09-AD3D-5478787F73F8}"/>
              </a:ext>
            </a:extLst>
          </p:cNvPr>
          <p:cNvSpPr>
            <a:spLocks noGrp="1"/>
          </p:cNvSpPr>
          <p:nvPr>
            <p:ph type="pic" sz="quarter" idx="16"/>
          </p:nvPr>
        </p:nvSpPr>
        <p:spPr>
          <a:xfrm>
            <a:off x="3610808" y="1993392"/>
            <a:ext cx="2286000" cy="2286000"/>
          </a:xfrm>
          <a:solidFill>
            <a:schemeClr val="tx2">
              <a:lumMod val="90000"/>
            </a:schemeClr>
          </a:solidFill>
        </p:spPr>
        <p:txBody>
          <a:bodyPr rtlCol="0"/>
          <a:lstStyle>
            <a:defPPr>
              <a:defRPr lang="fr-FR"/>
            </a:defPPr>
          </a:lstStyle>
          <a:p>
            <a:pPr rtl="0"/>
            <a:r>
              <a:rPr lang="fr-FR"/>
              <a:t>Cliquez sur l'icône pour ajouter une image</a:t>
            </a:r>
            <a:endParaRPr lang="fr-FR" dirty="0"/>
          </a:p>
        </p:txBody>
      </p:sp>
      <p:sp>
        <p:nvSpPr>
          <p:cNvPr id="14" name="Espace réservé du texte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535680" y="4511617"/>
            <a:ext cx="2286000" cy="274320"/>
          </a:xfrm>
        </p:spPr>
        <p:txBody>
          <a:bodyPr rtlCol="0">
            <a:noAutofit/>
          </a:bodyPr>
          <a:lstStyle>
            <a:lvl1pPr marL="0" indent="0">
              <a:buNone/>
              <a:defRPr lang="fr-FR" sz="1600" b="1">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Nom</a:t>
            </a:r>
          </a:p>
        </p:txBody>
      </p:sp>
      <p:sp>
        <p:nvSpPr>
          <p:cNvPr id="15" name="Espace réservé du texte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535680" y="4839223"/>
            <a:ext cx="2286000" cy="457200"/>
          </a:xfrm>
        </p:spPr>
        <p:txBody>
          <a:bodyPr rtlCol="0">
            <a:noAutofit/>
          </a:bodyPr>
          <a:lstStyle>
            <a:lvl1pPr marL="0" indent="0">
              <a:buNone/>
              <a:defRPr lang="fr-FR" sz="1200" b="0">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Fonction</a:t>
            </a:r>
          </a:p>
        </p:txBody>
      </p:sp>
      <p:sp>
        <p:nvSpPr>
          <p:cNvPr id="19" name="Espace réservé d’image 8">
            <a:extLst>
              <a:ext uri="{FF2B5EF4-FFF2-40B4-BE49-F238E27FC236}">
                <a16:creationId xmlns:a16="http://schemas.microsoft.com/office/drawing/2014/main" id="{CB5FD37A-EE86-444D-9C60-101D10C1C6A3}"/>
              </a:ext>
            </a:extLst>
          </p:cNvPr>
          <p:cNvSpPr>
            <a:spLocks noGrp="1"/>
          </p:cNvSpPr>
          <p:nvPr>
            <p:ph type="pic" sz="quarter" idx="22"/>
          </p:nvPr>
        </p:nvSpPr>
        <p:spPr>
          <a:xfrm>
            <a:off x="6307216" y="1993392"/>
            <a:ext cx="2286000" cy="2286000"/>
          </a:xfrm>
          <a:solidFill>
            <a:schemeClr val="tx2">
              <a:lumMod val="90000"/>
            </a:schemeClr>
          </a:solidFill>
        </p:spPr>
        <p:txBody>
          <a:bodyPr rtlCol="0"/>
          <a:lstStyle>
            <a:defPPr>
              <a:defRPr lang="fr-FR"/>
            </a:defPPr>
          </a:lstStyle>
          <a:p>
            <a:pPr rtl="0"/>
            <a:r>
              <a:rPr lang="fr-FR"/>
              <a:t>Cliquez sur l'icône pour ajouter une image</a:t>
            </a:r>
            <a:endParaRPr lang="fr-FR" dirty="0"/>
          </a:p>
        </p:txBody>
      </p:sp>
      <p:sp>
        <p:nvSpPr>
          <p:cNvPr id="20" name="Espace réservé du texte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233160" y="4511617"/>
            <a:ext cx="2286000" cy="274320"/>
          </a:xfrm>
        </p:spPr>
        <p:txBody>
          <a:bodyPr rtlCol="0">
            <a:noAutofit/>
          </a:bodyPr>
          <a:lstStyle>
            <a:lvl1pPr marL="0" indent="0">
              <a:buNone/>
              <a:defRPr lang="fr-FR" sz="1600" b="1">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Nom</a:t>
            </a:r>
          </a:p>
        </p:txBody>
      </p:sp>
      <p:sp>
        <p:nvSpPr>
          <p:cNvPr id="21" name="Espace réservé du texte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233160" y="4839223"/>
            <a:ext cx="2286000" cy="457200"/>
          </a:xfrm>
        </p:spPr>
        <p:txBody>
          <a:bodyPr rtlCol="0">
            <a:noAutofit/>
          </a:bodyPr>
          <a:lstStyle>
            <a:lvl1pPr marL="0" indent="0">
              <a:buNone/>
              <a:defRPr lang="fr-FR" sz="1200" b="0">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Titre</a:t>
            </a:r>
          </a:p>
        </p:txBody>
      </p:sp>
      <p:sp>
        <p:nvSpPr>
          <p:cNvPr id="16" name="Espace réservé d’image 8">
            <a:extLst>
              <a:ext uri="{FF2B5EF4-FFF2-40B4-BE49-F238E27FC236}">
                <a16:creationId xmlns:a16="http://schemas.microsoft.com/office/drawing/2014/main" id="{97508F04-3E2E-41F2-9326-8B0362A83AB8}"/>
              </a:ext>
            </a:extLst>
          </p:cNvPr>
          <p:cNvSpPr>
            <a:spLocks noGrp="1"/>
          </p:cNvSpPr>
          <p:nvPr>
            <p:ph type="pic" sz="quarter" idx="19"/>
          </p:nvPr>
        </p:nvSpPr>
        <p:spPr>
          <a:xfrm>
            <a:off x="9003624" y="1993392"/>
            <a:ext cx="2286000" cy="2286000"/>
          </a:xfrm>
          <a:solidFill>
            <a:schemeClr val="tx2">
              <a:lumMod val="90000"/>
            </a:schemeClr>
          </a:solidFill>
        </p:spPr>
        <p:txBody>
          <a:bodyPr rtlCol="0"/>
          <a:lstStyle>
            <a:defPPr>
              <a:defRPr lang="fr-FR"/>
            </a:defPPr>
          </a:lstStyle>
          <a:p>
            <a:pPr rtl="0"/>
            <a:r>
              <a:rPr lang="fr-FR"/>
              <a:t>Cliquez sur l'icône pour ajouter une image</a:t>
            </a:r>
            <a:endParaRPr lang="fr-FR" dirty="0"/>
          </a:p>
        </p:txBody>
      </p:sp>
      <p:sp>
        <p:nvSpPr>
          <p:cNvPr id="17" name="Espace réservé du texte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8927973" y="4507992"/>
            <a:ext cx="2286000" cy="274320"/>
          </a:xfrm>
        </p:spPr>
        <p:txBody>
          <a:bodyPr rtlCol="0">
            <a:noAutofit/>
          </a:bodyPr>
          <a:lstStyle>
            <a:lvl1pPr marL="0" indent="0">
              <a:buNone/>
              <a:defRPr lang="fr-FR" sz="1600" b="1">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Nom</a:t>
            </a:r>
          </a:p>
        </p:txBody>
      </p:sp>
      <p:sp>
        <p:nvSpPr>
          <p:cNvPr id="18" name="Espace réservé du texte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8927973" y="4837176"/>
            <a:ext cx="2286000" cy="457200"/>
          </a:xfrm>
        </p:spPr>
        <p:txBody>
          <a:bodyPr rtlCol="0">
            <a:noAutofit/>
          </a:bodyPr>
          <a:lstStyle>
            <a:lvl1pPr marL="0" indent="0">
              <a:buNone/>
              <a:defRPr lang="fr-FR" sz="1200" b="0">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Fonction</a:t>
            </a:r>
          </a:p>
        </p:txBody>
      </p:sp>
      <p:pic>
        <p:nvPicPr>
          <p:cNvPr id="6" name="Graphisme 5">
            <a:extLst>
              <a:ext uri="{FF2B5EF4-FFF2-40B4-BE49-F238E27FC236}">
                <a16:creationId xmlns:a16="http://schemas.microsoft.com/office/drawing/2014/main" id="{B2402DAC-DB2C-47BE-AE78-07846291BB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32" name="Espace réservé de la date 3">
            <a:extLst>
              <a:ext uri="{FF2B5EF4-FFF2-40B4-BE49-F238E27FC236}">
                <a16:creationId xmlns:a16="http://schemas.microsoft.com/office/drawing/2014/main" id="{B459F3AA-94CC-42D0-8666-6ACC47E3DE37}"/>
              </a:ext>
            </a:extLst>
          </p:cNvPr>
          <p:cNvSpPr>
            <a:spLocks noGrp="1"/>
          </p:cNvSpPr>
          <p:nvPr>
            <p:ph type="dt" sz="half" idx="10"/>
          </p:nvPr>
        </p:nvSpPr>
        <p:spPr>
          <a:xfrm>
            <a:off x="914400" y="6353175"/>
            <a:ext cx="1097280" cy="365125"/>
          </a:xfrm>
        </p:spPr>
        <p:txBody>
          <a:bodyPr rtlCol="0"/>
          <a:lstStyle>
            <a:lvl1pPr>
              <a:defRPr lang="fr-FR">
                <a:solidFill>
                  <a:schemeClr val="tx2"/>
                </a:solidFill>
              </a:defRPr>
            </a:lvl1pPr>
          </a:lstStyle>
          <a:p>
            <a:pPr rtl="0"/>
            <a:r>
              <a:rPr lang="fr-FR"/>
              <a:t>20XX</a:t>
            </a:r>
          </a:p>
        </p:txBody>
      </p:sp>
      <p:sp>
        <p:nvSpPr>
          <p:cNvPr id="33" name="Espace réservé du pied de page 4">
            <a:extLst>
              <a:ext uri="{FF2B5EF4-FFF2-40B4-BE49-F238E27FC236}">
                <a16:creationId xmlns:a16="http://schemas.microsoft.com/office/drawing/2014/main" id="{FD28A03E-E672-4334-B8F0-0D3497967637}"/>
              </a:ext>
            </a:extLst>
          </p:cNvPr>
          <p:cNvSpPr>
            <a:spLocks noGrp="1"/>
          </p:cNvSpPr>
          <p:nvPr>
            <p:ph type="ftr" sz="quarter" idx="11"/>
          </p:nvPr>
        </p:nvSpPr>
        <p:spPr>
          <a:xfrm>
            <a:off x="5744527" y="6350000"/>
            <a:ext cx="2286000" cy="365125"/>
          </a:xfrm>
        </p:spPr>
        <p:txBody>
          <a:bodyPr rtlCol="0"/>
          <a:lstStyle>
            <a:lvl1pPr>
              <a:defRPr lang="fr-FR">
                <a:solidFill>
                  <a:schemeClr val="tx2"/>
                </a:solidFill>
              </a:defRPr>
            </a:lvl1pPr>
          </a:lstStyle>
          <a:p>
            <a:pPr rtl="0"/>
            <a:r>
              <a:rPr lang="fr-FR" dirty="0"/>
              <a:t>Titre du pitch deck</a:t>
            </a:r>
          </a:p>
        </p:txBody>
      </p:sp>
      <p:sp>
        <p:nvSpPr>
          <p:cNvPr id="46" name="Espace réservé du numéro de diapositive 5">
            <a:extLst>
              <a:ext uri="{FF2B5EF4-FFF2-40B4-BE49-F238E27FC236}">
                <a16:creationId xmlns:a16="http://schemas.microsoft.com/office/drawing/2014/main" id="{985153C5-B300-4F05-832B-67E58EF5A308}"/>
              </a:ext>
            </a:extLst>
          </p:cNvPr>
          <p:cNvSpPr>
            <a:spLocks noGrp="1"/>
          </p:cNvSpPr>
          <p:nvPr>
            <p:ph type="sldNum" sz="quarter" idx="12"/>
          </p:nvPr>
        </p:nvSpPr>
        <p:spPr>
          <a:xfrm>
            <a:off x="11123295" y="6356350"/>
            <a:ext cx="457200" cy="365125"/>
          </a:xfrm>
        </p:spPr>
        <p:txBody>
          <a:bodyPr rtlCol="0"/>
          <a:lstStyle>
            <a:lvl1pPr>
              <a:defRPr lang="fr-FR">
                <a:solidFill>
                  <a:schemeClr val="tx2"/>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1707115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Équipe – 8 up">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515600" cy="1325880"/>
          </a:xfrm>
        </p:spPr>
        <p:txBody>
          <a:bodyPr rtlCol="0" anchor="t" anchorCtr="0"/>
          <a:lstStyle>
            <a:lvl1pPr>
              <a:defRPr lang="fr-FR" cap="all" baseline="0">
                <a:solidFill>
                  <a:schemeClr val="tx2"/>
                </a:solidFill>
              </a:defRPr>
            </a:lvl1pPr>
          </a:lstStyle>
          <a:p>
            <a:pPr rtl="0"/>
            <a:r>
              <a:rPr lang="fr-FR"/>
              <a:t>CLIQUEZ POUR AJOUTER UN TITRE</a:t>
            </a:r>
          </a:p>
        </p:txBody>
      </p:sp>
      <p:sp>
        <p:nvSpPr>
          <p:cNvPr id="9" name="Espace réservé d’image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75104"/>
            <a:ext cx="2057400" cy="1371600"/>
          </a:xfrm>
          <a:solidFill>
            <a:schemeClr val="tx2">
              <a:lumMod val="90000"/>
            </a:schemeClr>
          </a:solidFill>
        </p:spPr>
        <p:txBody>
          <a:bodyPr rtlCol="0"/>
          <a:lstStyle>
            <a:defPPr>
              <a:defRPr lang="fr-FR"/>
            </a:defPPr>
          </a:lstStyle>
          <a:p>
            <a:pPr rtl="0"/>
            <a:r>
              <a:rPr lang="fr-FR"/>
              <a:t>Cliquez sur l'icône pour ajouter une image</a:t>
            </a:r>
            <a:endParaRPr lang="fr-FR" dirty="0"/>
          </a:p>
        </p:txBody>
      </p:sp>
      <p:sp>
        <p:nvSpPr>
          <p:cNvPr id="11" name="Espace réservé du texte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3474720"/>
            <a:ext cx="2057400" cy="274320"/>
          </a:xfrm>
        </p:spPr>
        <p:txBody>
          <a:bodyPr rtlCol="0">
            <a:noAutofit/>
          </a:bodyPr>
          <a:lstStyle>
            <a:lvl1pPr marL="0" indent="0">
              <a:buNone/>
              <a:defRPr lang="fr-FR" sz="1000" b="1">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Nom</a:t>
            </a:r>
          </a:p>
        </p:txBody>
      </p:sp>
      <p:sp>
        <p:nvSpPr>
          <p:cNvPr id="12" name="Espace réservé du texte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3703320"/>
            <a:ext cx="2057400" cy="274320"/>
          </a:xfrm>
        </p:spPr>
        <p:txBody>
          <a:bodyPr rtlCol="0">
            <a:noAutofit/>
          </a:bodyPr>
          <a:lstStyle>
            <a:lvl1pPr marL="0" indent="0">
              <a:buNone/>
              <a:defRPr lang="fr-FR" sz="1000" b="0">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Fonction</a:t>
            </a:r>
          </a:p>
        </p:txBody>
      </p:sp>
      <p:sp>
        <p:nvSpPr>
          <p:cNvPr id="13" name="Espace réservé d’image 8">
            <a:extLst>
              <a:ext uri="{FF2B5EF4-FFF2-40B4-BE49-F238E27FC236}">
                <a16:creationId xmlns:a16="http://schemas.microsoft.com/office/drawing/2014/main" id="{EB148D33-9D3D-4F09-AD3D-5478787F73F8}"/>
              </a:ext>
            </a:extLst>
          </p:cNvPr>
          <p:cNvSpPr>
            <a:spLocks noGrp="1"/>
          </p:cNvSpPr>
          <p:nvPr>
            <p:ph type="pic" sz="quarter" idx="16"/>
          </p:nvPr>
        </p:nvSpPr>
        <p:spPr>
          <a:xfrm>
            <a:off x="3682999" y="1975104"/>
            <a:ext cx="2057400" cy="1371600"/>
          </a:xfrm>
          <a:solidFill>
            <a:schemeClr val="tx2">
              <a:lumMod val="90000"/>
            </a:schemeClr>
          </a:solidFill>
        </p:spPr>
        <p:txBody>
          <a:bodyPr rtlCol="0"/>
          <a:lstStyle>
            <a:defPPr>
              <a:defRPr lang="fr-FR"/>
            </a:defPPr>
          </a:lstStyle>
          <a:p>
            <a:pPr rtl="0"/>
            <a:r>
              <a:rPr lang="fr-FR"/>
              <a:t>Cliquez sur l'icône pour ajouter une image</a:t>
            </a:r>
            <a:endParaRPr lang="fr-FR" dirty="0"/>
          </a:p>
        </p:txBody>
      </p:sp>
      <p:sp>
        <p:nvSpPr>
          <p:cNvPr id="14" name="Espace réservé du texte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608832" y="3474720"/>
            <a:ext cx="2057400" cy="274320"/>
          </a:xfrm>
        </p:spPr>
        <p:txBody>
          <a:bodyPr rtlCol="0">
            <a:noAutofit/>
          </a:bodyPr>
          <a:lstStyle>
            <a:lvl1pPr marL="0" indent="0">
              <a:buNone/>
              <a:defRPr lang="fr-FR" sz="1000" b="1">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Nom</a:t>
            </a:r>
          </a:p>
        </p:txBody>
      </p:sp>
      <p:sp>
        <p:nvSpPr>
          <p:cNvPr id="15" name="Espace réservé du texte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608832" y="3703320"/>
            <a:ext cx="2057400" cy="274320"/>
          </a:xfrm>
        </p:spPr>
        <p:txBody>
          <a:bodyPr rtlCol="0">
            <a:noAutofit/>
          </a:bodyPr>
          <a:lstStyle>
            <a:lvl1pPr marL="0" indent="0">
              <a:buNone/>
              <a:defRPr lang="fr-FR" sz="1000" b="0">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Fonction</a:t>
            </a:r>
          </a:p>
        </p:txBody>
      </p:sp>
      <p:sp>
        <p:nvSpPr>
          <p:cNvPr id="19" name="Espace réservé d’image 8">
            <a:extLst>
              <a:ext uri="{FF2B5EF4-FFF2-40B4-BE49-F238E27FC236}">
                <a16:creationId xmlns:a16="http://schemas.microsoft.com/office/drawing/2014/main" id="{CB5FD37A-EE86-444D-9C60-101D10C1C6A3}"/>
              </a:ext>
            </a:extLst>
          </p:cNvPr>
          <p:cNvSpPr>
            <a:spLocks noGrp="1"/>
          </p:cNvSpPr>
          <p:nvPr>
            <p:ph type="pic" sz="quarter" idx="22"/>
          </p:nvPr>
        </p:nvSpPr>
        <p:spPr>
          <a:xfrm>
            <a:off x="6451598" y="1975104"/>
            <a:ext cx="2057400" cy="1371600"/>
          </a:xfrm>
          <a:solidFill>
            <a:schemeClr val="tx2">
              <a:lumMod val="90000"/>
            </a:schemeClr>
          </a:solidFill>
        </p:spPr>
        <p:txBody>
          <a:bodyPr rtlCol="0"/>
          <a:lstStyle>
            <a:defPPr>
              <a:defRPr lang="fr-FR"/>
            </a:defPPr>
          </a:lstStyle>
          <a:p>
            <a:pPr rtl="0"/>
            <a:r>
              <a:rPr lang="fr-FR"/>
              <a:t>Cliquez sur l'icône pour ajouter une image</a:t>
            </a:r>
            <a:endParaRPr lang="fr-FR" dirty="0"/>
          </a:p>
        </p:txBody>
      </p:sp>
      <p:sp>
        <p:nvSpPr>
          <p:cNvPr id="20" name="Espace réservé du texte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379464" y="3474720"/>
            <a:ext cx="2057400" cy="274320"/>
          </a:xfrm>
        </p:spPr>
        <p:txBody>
          <a:bodyPr rtlCol="0">
            <a:noAutofit/>
          </a:bodyPr>
          <a:lstStyle>
            <a:lvl1pPr marL="0" indent="0">
              <a:buNone/>
              <a:defRPr lang="fr-FR" sz="1000" b="1">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Nom</a:t>
            </a:r>
          </a:p>
        </p:txBody>
      </p:sp>
      <p:sp>
        <p:nvSpPr>
          <p:cNvPr id="21" name="Espace réservé du texte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379464" y="3703320"/>
            <a:ext cx="2057400" cy="274320"/>
          </a:xfrm>
        </p:spPr>
        <p:txBody>
          <a:bodyPr rtlCol="0">
            <a:noAutofit/>
          </a:bodyPr>
          <a:lstStyle>
            <a:lvl1pPr marL="0" indent="0">
              <a:buNone/>
              <a:defRPr lang="fr-FR" sz="1000" b="0">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Fonction</a:t>
            </a:r>
          </a:p>
        </p:txBody>
      </p:sp>
      <p:sp>
        <p:nvSpPr>
          <p:cNvPr id="16" name="Espace réservé d’image 8">
            <a:extLst>
              <a:ext uri="{FF2B5EF4-FFF2-40B4-BE49-F238E27FC236}">
                <a16:creationId xmlns:a16="http://schemas.microsoft.com/office/drawing/2014/main" id="{97508F04-3E2E-41F2-9326-8B0362A83AB8}"/>
              </a:ext>
            </a:extLst>
          </p:cNvPr>
          <p:cNvSpPr>
            <a:spLocks noGrp="1"/>
          </p:cNvSpPr>
          <p:nvPr>
            <p:ph type="pic" sz="quarter" idx="19"/>
          </p:nvPr>
        </p:nvSpPr>
        <p:spPr>
          <a:xfrm>
            <a:off x="9220198" y="1975104"/>
            <a:ext cx="2057400" cy="1371600"/>
          </a:xfrm>
          <a:solidFill>
            <a:schemeClr val="tx2">
              <a:lumMod val="90000"/>
            </a:schemeClr>
          </a:solidFill>
        </p:spPr>
        <p:txBody>
          <a:bodyPr rtlCol="0"/>
          <a:lstStyle>
            <a:defPPr>
              <a:defRPr lang="fr-FR"/>
            </a:defPPr>
          </a:lstStyle>
          <a:p>
            <a:pPr rtl="0"/>
            <a:r>
              <a:rPr lang="fr-FR"/>
              <a:t>Cliquez sur l'icône pour ajouter une image</a:t>
            </a:r>
            <a:endParaRPr lang="fr-FR" dirty="0"/>
          </a:p>
        </p:txBody>
      </p:sp>
      <p:sp>
        <p:nvSpPr>
          <p:cNvPr id="17" name="Espace réservé du texte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9140952" y="3474720"/>
            <a:ext cx="2057400" cy="274320"/>
          </a:xfrm>
        </p:spPr>
        <p:txBody>
          <a:bodyPr rtlCol="0">
            <a:noAutofit/>
          </a:bodyPr>
          <a:lstStyle>
            <a:lvl1pPr marL="0" indent="0">
              <a:buNone/>
              <a:defRPr lang="fr-FR" sz="1000" b="1">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Nom</a:t>
            </a:r>
          </a:p>
        </p:txBody>
      </p:sp>
      <p:sp>
        <p:nvSpPr>
          <p:cNvPr id="18" name="Espace réservé du texte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9140952" y="3703320"/>
            <a:ext cx="2057400" cy="274320"/>
          </a:xfrm>
        </p:spPr>
        <p:txBody>
          <a:bodyPr rtlCol="0">
            <a:noAutofit/>
          </a:bodyPr>
          <a:lstStyle>
            <a:lvl1pPr marL="0" indent="0">
              <a:buNone/>
              <a:defRPr lang="fr-FR" sz="1000" b="0">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Titre</a:t>
            </a:r>
          </a:p>
        </p:txBody>
      </p:sp>
      <p:sp>
        <p:nvSpPr>
          <p:cNvPr id="34" name="Espace réservé d’image 8">
            <a:extLst>
              <a:ext uri="{FF2B5EF4-FFF2-40B4-BE49-F238E27FC236}">
                <a16:creationId xmlns:a16="http://schemas.microsoft.com/office/drawing/2014/main" id="{7B2E434D-5BFF-4F4E-89CC-2A0B72618AF8}"/>
              </a:ext>
            </a:extLst>
          </p:cNvPr>
          <p:cNvSpPr>
            <a:spLocks noGrp="1"/>
          </p:cNvSpPr>
          <p:nvPr>
            <p:ph type="pic" sz="quarter" idx="25"/>
          </p:nvPr>
        </p:nvSpPr>
        <p:spPr>
          <a:xfrm>
            <a:off x="914400" y="4160520"/>
            <a:ext cx="2057400" cy="1371600"/>
          </a:xfrm>
          <a:solidFill>
            <a:schemeClr val="tx2">
              <a:lumMod val="90000"/>
            </a:schemeClr>
          </a:solidFill>
        </p:spPr>
        <p:txBody>
          <a:bodyPr rtlCol="0"/>
          <a:lstStyle>
            <a:defPPr>
              <a:defRPr lang="fr-FR"/>
            </a:defPPr>
          </a:lstStyle>
          <a:p>
            <a:pPr rtl="0"/>
            <a:r>
              <a:rPr lang="fr-FR"/>
              <a:t>Cliquez sur l'icône pour ajouter une image</a:t>
            </a:r>
            <a:endParaRPr lang="fr-FR" dirty="0"/>
          </a:p>
        </p:txBody>
      </p:sp>
      <p:sp>
        <p:nvSpPr>
          <p:cNvPr id="35" name="Espace réservé du texte 10">
            <a:extLst>
              <a:ext uri="{FF2B5EF4-FFF2-40B4-BE49-F238E27FC236}">
                <a16:creationId xmlns:a16="http://schemas.microsoft.com/office/drawing/2014/main" id="{54BF5D0F-83F6-4B5E-82FB-FB9D4A47682D}"/>
              </a:ext>
            </a:extLst>
          </p:cNvPr>
          <p:cNvSpPr>
            <a:spLocks noGrp="1"/>
          </p:cNvSpPr>
          <p:nvPr>
            <p:ph type="body" sz="quarter" idx="26" hasCustomPrompt="1"/>
          </p:nvPr>
        </p:nvSpPr>
        <p:spPr>
          <a:xfrm>
            <a:off x="838200" y="5669280"/>
            <a:ext cx="2057400" cy="274320"/>
          </a:xfrm>
        </p:spPr>
        <p:txBody>
          <a:bodyPr rtlCol="0">
            <a:noAutofit/>
          </a:bodyPr>
          <a:lstStyle>
            <a:lvl1pPr marL="0" indent="0">
              <a:buNone/>
              <a:defRPr lang="fr-FR" sz="1000" b="1">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Nom</a:t>
            </a:r>
          </a:p>
        </p:txBody>
      </p:sp>
      <p:sp>
        <p:nvSpPr>
          <p:cNvPr id="36" name="Espace réservé du texte 10">
            <a:extLst>
              <a:ext uri="{FF2B5EF4-FFF2-40B4-BE49-F238E27FC236}">
                <a16:creationId xmlns:a16="http://schemas.microsoft.com/office/drawing/2014/main" id="{2989D348-84C3-4684-A67D-DBE303776B2B}"/>
              </a:ext>
            </a:extLst>
          </p:cNvPr>
          <p:cNvSpPr>
            <a:spLocks noGrp="1"/>
          </p:cNvSpPr>
          <p:nvPr>
            <p:ph type="body" sz="quarter" idx="27" hasCustomPrompt="1"/>
          </p:nvPr>
        </p:nvSpPr>
        <p:spPr>
          <a:xfrm>
            <a:off x="838200" y="5907024"/>
            <a:ext cx="2057400" cy="274320"/>
          </a:xfrm>
        </p:spPr>
        <p:txBody>
          <a:bodyPr rtlCol="0">
            <a:noAutofit/>
          </a:bodyPr>
          <a:lstStyle>
            <a:lvl1pPr marL="0" indent="0">
              <a:buNone/>
              <a:defRPr lang="fr-FR" sz="1000" b="0">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Fonction</a:t>
            </a:r>
          </a:p>
        </p:txBody>
      </p:sp>
      <p:sp>
        <p:nvSpPr>
          <p:cNvPr id="37" name="Espace réservé d’image 8">
            <a:extLst>
              <a:ext uri="{FF2B5EF4-FFF2-40B4-BE49-F238E27FC236}">
                <a16:creationId xmlns:a16="http://schemas.microsoft.com/office/drawing/2014/main" id="{68CB93A9-E63E-4946-8E32-FF80E0995A40}"/>
              </a:ext>
            </a:extLst>
          </p:cNvPr>
          <p:cNvSpPr>
            <a:spLocks noGrp="1"/>
          </p:cNvSpPr>
          <p:nvPr>
            <p:ph type="pic" sz="quarter" idx="28"/>
          </p:nvPr>
        </p:nvSpPr>
        <p:spPr>
          <a:xfrm>
            <a:off x="3685032" y="4160520"/>
            <a:ext cx="2057400" cy="1371600"/>
          </a:xfrm>
          <a:solidFill>
            <a:schemeClr val="tx2">
              <a:lumMod val="90000"/>
            </a:schemeClr>
          </a:solidFill>
        </p:spPr>
        <p:txBody>
          <a:bodyPr rtlCol="0"/>
          <a:lstStyle>
            <a:defPPr>
              <a:defRPr lang="fr-FR"/>
            </a:defPPr>
          </a:lstStyle>
          <a:p>
            <a:pPr rtl="0"/>
            <a:r>
              <a:rPr lang="fr-FR"/>
              <a:t>Cliquez sur l'icône pour ajouter une image</a:t>
            </a:r>
            <a:endParaRPr lang="fr-FR" dirty="0"/>
          </a:p>
        </p:txBody>
      </p:sp>
      <p:sp>
        <p:nvSpPr>
          <p:cNvPr id="38" name="Espace réservé du texte 10">
            <a:extLst>
              <a:ext uri="{FF2B5EF4-FFF2-40B4-BE49-F238E27FC236}">
                <a16:creationId xmlns:a16="http://schemas.microsoft.com/office/drawing/2014/main" id="{DF7A9899-0EF5-4E5E-B7B1-37D8FFD99BD1}"/>
              </a:ext>
            </a:extLst>
          </p:cNvPr>
          <p:cNvSpPr>
            <a:spLocks noGrp="1"/>
          </p:cNvSpPr>
          <p:nvPr>
            <p:ph type="body" sz="quarter" idx="29" hasCustomPrompt="1"/>
          </p:nvPr>
        </p:nvSpPr>
        <p:spPr>
          <a:xfrm>
            <a:off x="3608832" y="5669280"/>
            <a:ext cx="2057400" cy="274320"/>
          </a:xfrm>
        </p:spPr>
        <p:txBody>
          <a:bodyPr rtlCol="0">
            <a:noAutofit/>
          </a:bodyPr>
          <a:lstStyle>
            <a:lvl1pPr marL="0" indent="0">
              <a:buNone/>
              <a:defRPr lang="fr-FR" sz="1000" b="1">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Nom</a:t>
            </a:r>
          </a:p>
        </p:txBody>
      </p:sp>
      <p:sp>
        <p:nvSpPr>
          <p:cNvPr id="39" name="Espace réservé du texte 10">
            <a:extLst>
              <a:ext uri="{FF2B5EF4-FFF2-40B4-BE49-F238E27FC236}">
                <a16:creationId xmlns:a16="http://schemas.microsoft.com/office/drawing/2014/main" id="{B11F2CCF-80D1-467A-86AC-3F5D8DD5E862}"/>
              </a:ext>
            </a:extLst>
          </p:cNvPr>
          <p:cNvSpPr>
            <a:spLocks noGrp="1"/>
          </p:cNvSpPr>
          <p:nvPr>
            <p:ph type="body" sz="quarter" idx="30" hasCustomPrompt="1"/>
          </p:nvPr>
        </p:nvSpPr>
        <p:spPr>
          <a:xfrm>
            <a:off x="3608832" y="5907024"/>
            <a:ext cx="2057400" cy="274320"/>
          </a:xfrm>
        </p:spPr>
        <p:txBody>
          <a:bodyPr rtlCol="0">
            <a:noAutofit/>
          </a:bodyPr>
          <a:lstStyle>
            <a:lvl1pPr marL="0" indent="0">
              <a:buNone/>
              <a:defRPr lang="fr-FR" sz="1000" b="0">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Fonction</a:t>
            </a:r>
          </a:p>
        </p:txBody>
      </p:sp>
      <p:sp>
        <p:nvSpPr>
          <p:cNvPr id="43" name="Espace réservé d’image 8">
            <a:extLst>
              <a:ext uri="{FF2B5EF4-FFF2-40B4-BE49-F238E27FC236}">
                <a16:creationId xmlns:a16="http://schemas.microsoft.com/office/drawing/2014/main" id="{8F17B7F6-C6DF-45C7-BDE5-81003F62B356}"/>
              </a:ext>
            </a:extLst>
          </p:cNvPr>
          <p:cNvSpPr>
            <a:spLocks noGrp="1"/>
          </p:cNvSpPr>
          <p:nvPr>
            <p:ph type="pic" sz="quarter" idx="34"/>
          </p:nvPr>
        </p:nvSpPr>
        <p:spPr>
          <a:xfrm>
            <a:off x="6455664" y="4160520"/>
            <a:ext cx="2057400" cy="1371600"/>
          </a:xfrm>
          <a:solidFill>
            <a:schemeClr val="tx2">
              <a:lumMod val="90000"/>
            </a:schemeClr>
          </a:solidFill>
        </p:spPr>
        <p:txBody>
          <a:bodyPr rtlCol="0"/>
          <a:lstStyle>
            <a:defPPr>
              <a:defRPr lang="fr-FR"/>
            </a:defPPr>
          </a:lstStyle>
          <a:p>
            <a:pPr rtl="0"/>
            <a:r>
              <a:rPr lang="fr-FR"/>
              <a:t>Cliquez sur l'icône pour ajouter une image</a:t>
            </a:r>
            <a:endParaRPr lang="fr-FR" dirty="0"/>
          </a:p>
        </p:txBody>
      </p:sp>
      <p:sp>
        <p:nvSpPr>
          <p:cNvPr id="44" name="Espace réservé du texte 10">
            <a:extLst>
              <a:ext uri="{FF2B5EF4-FFF2-40B4-BE49-F238E27FC236}">
                <a16:creationId xmlns:a16="http://schemas.microsoft.com/office/drawing/2014/main" id="{00DDE45F-F583-4DF4-9452-E816A0914097}"/>
              </a:ext>
            </a:extLst>
          </p:cNvPr>
          <p:cNvSpPr>
            <a:spLocks noGrp="1"/>
          </p:cNvSpPr>
          <p:nvPr>
            <p:ph type="body" sz="quarter" idx="35" hasCustomPrompt="1"/>
          </p:nvPr>
        </p:nvSpPr>
        <p:spPr>
          <a:xfrm>
            <a:off x="6379464" y="5669280"/>
            <a:ext cx="2057400" cy="274320"/>
          </a:xfrm>
        </p:spPr>
        <p:txBody>
          <a:bodyPr rtlCol="0">
            <a:noAutofit/>
          </a:bodyPr>
          <a:lstStyle>
            <a:lvl1pPr marL="0" indent="0">
              <a:buNone/>
              <a:defRPr lang="fr-FR" sz="1000" b="1">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Nom</a:t>
            </a:r>
          </a:p>
        </p:txBody>
      </p:sp>
      <p:sp>
        <p:nvSpPr>
          <p:cNvPr id="45" name="Espace réservé du texte 10">
            <a:extLst>
              <a:ext uri="{FF2B5EF4-FFF2-40B4-BE49-F238E27FC236}">
                <a16:creationId xmlns:a16="http://schemas.microsoft.com/office/drawing/2014/main" id="{6780E523-546C-4CCA-A992-E1551F2878E2}"/>
              </a:ext>
            </a:extLst>
          </p:cNvPr>
          <p:cNvSpPr>
            <a:spLocks noGrp="1"/>
          </p:cNvSpPr>
          <p:nvPr>
            <p:ph type="body" sz="quarter" idx="36" hasCustomPrompt="1"/>
          </p:nvPr>
        </p:nvSpPr>
        <p:spPr>
          <a:xfrm>
            <a:off x="6379464" y="5907024"/>
            <a:ext cx="2057400" cy="274320"/>
          </a:xfrm>
        </p:spPr>
        <p:txBody>
          <a:bodyPr rtlCol="0">
            <a:noAutofit/>
          </a:bodyPr>
          <a:lstStyle>
            <a:lvl1pPr marL="0" indent="0">
              <a:buNone/>
              <a:defRPr lang="fr-FR" sz="1000" b="0">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Fonction</a:t>
            </a:r>
          </a:p>
        </p:txBody>
      </p:sp>
      <p:sp>
        <p:nvSpPr>
          <p:cNvPr id="40" name="Espace réservé d’image 8">
            <a:extLst>
              <a:ext uri="{FF2B5EF4-FFF2-40B4-BE49-F238E27FC236}">
                <a16:creationId xmlns:a16="http://schemas.microsoft.com/office/drawing/2014/main" id="{2C506CA8-234D-479D-BB85-9F0FD9EDA6E6}"/>
              </a:ext>
            </a:extLst>
          </p:cNvPr>
          <p:cNvSpPr>
            <a:spLocks noGrp="1"/>
          </p:cNvSpPr>
          <p:nvPr>
            <p:ph type="pic" sz="quarter" idx="31"/>
          </p:nvPr>
        </p:nvSpPr>
        <p:spPr>
          <a:xfrm>
            <a:off x="9217152" y="4160520"/>
            <a:ext cx="2057400" cy="1371600"/>
          </a:xfrm>
          <a:solidFill>
            <a:schemeClr val="tx2">
              <a:lumMod val="90000"/>
            </a:schemeClr>
          </a:solidFill>
        </p:spPr>
        <p:txBody>
          <a:bodyPr rtlCol="0"/>
          <a:lstStyle>
            <a:defPPr>
              <a:defRPr lang="fr-FR"/>
            </a:defPPr>
          </a:lstStyle>
          <a:p>
            <a:pPr rtl="0"/>
            <a:r>
              <a:rPr lang="fr-FR"/>
              <a:t>Cliquez sur l'icône pour ajouter une image</a:t>
            </a:r>
            <a:endParaRPr lang="fr-FR" dirty="0"/>
          </a:p>
        </p:txBody>
      </p:sp>
      <p:sp>
        <p:nvSpPr>
          <p:cNvPr id="41" name="Espace réservé du texte 10">
            <a:extLst>
              <a:ext uri="{FF2B5EF4-FFF2-40B4-BE49-F238E27FC236}">
                <a16:creationId xmlns:a16="http://schemas.microsoft.com/office/drawing/2014/main" id="{55F6DA8A-3D9F-41E6-8A23-7DD2FB5AB6AA}"/>
              </a:ext>
            </a:extLst>
          </p:cNvPr>
          <p:cNvSpPr>
            <a:spLocks noGrp="1"/>
          </p:cNvSpPr>
          <p:nvPr>
            <p:ph type="body" sz="quarter" idx="32" hasCustomPrompt="1"/>
          </p:nvPr>
        </p:nvSpPr>
        <p:spPr>
          <a:xfrm>
            <a:off x="9140952" y="5669280"/>
            <a:ext cx="2057400" cy="274320"/>
          </a:xfrm>
        </p:spPr>
        <p:txBody>
          <a:bodyPr rtlCol="0">
            <a:noAutofit/>
          </a:bodyPr>
          <a:lstStyle>
            <a:lvl1pPr marL="0" indent="0">
              <a:buNone/>
              <a:defRPr lang="fr-FR" sz="1000" b="1">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Nom</a:t>
            </a:r>
          </a:p>
        </p:txBody>
      </p:sp>
      <p:sp>
        <p:nvSpPr>
          <p:cNvPr id="42" name="Espace réservé du texte 10">
            <a:extLst>
              <a:ext uri="{FF2B5EF4-FFF2-40B4-BE49-F238E27FC236}">
                <a16:creationId xmlns:a16="http://schemas.microsoft.com/office/drawing/2014/main" id="{CF522D8A-203A-454E-80C2-641E38298F4E}"/>
              </a:ext>
            </a:extLst>
          </p:cNvPr>
          <p:cNvSpPr>
            <a:spLocks noGrp="1"/>
          </p:cNvSpPr>
          <p:nvPr>
            <p:ph type="body" sz="quarter" idx="33" hasCustomPrompt="1"/>
          </p:nvPr>
        </p:nvSpPr>
        <p:spPr>
          <a:xfrm>
            <a:off x="9140952" y="5907024"/>
            <a:ext cx="2057400" cy="274320"/>
          </a:xfrm>
        </p:spPr>
        <p:txBody>
          <a:bodyPr rtlCol="0">
            <a:noAutofit/>
          </a:bodyPr>
          <a:lstStyle>
            <a:lvl1pPr marL="0" indent="0">
              <a:buNone/>
              <a:defRPr lang="fr-FR" sz="1000" b="0">
                <a:solidFill>
                  <a:schemeClr val="tx2"/>
                </a:solidFill>
                <a:latin typeface="+mn-lt"/>
              </a:defRPr>
            </a:lvl1pPr>
            <a:lvl2pPr marL="457200" indent="0">
              <a:buNone/>
              <a:defRPr lang="fr-FR" sz="1400" b="1">
                <a:solidFill>
                  <a:schemeClr val="tx2"/>
                </a:solidFill>
                <a:latin typeface="+mn-lt"/>
              </a:defRPr>
            </a:lvl2pPr>
            <a:lvl3pPr marL="914400" indent="0">
              <a:buNone/>
              <a:defRPr lang="fr-FR" sz="1400" b="1">
                <a:solidFill>
                  <a:schemeClr val="tx2"/>
                </a:solidFill>
                <a:latin typeface="+mn-lt"/>
              </a:defRPr>
            </a:lvl3pPr>
            <a:lvl4pPr marL="1371600" indent="0">
              <a:buNone/>
              <a:defRPr lang="fr-FR" sz="1400" b="1">
                <a:solidFill>
                  <a:schemeClr val="tx2"/>
                </a:solidFill>
                <a:latin typeface="+mn-lt"/>
              </a:defRPr>
            </a:lvl4pPr>
            <a:lvl5pPr marL="1828800" indent="0">
              <a:buNone/>
              <a:defRPr lang="fr-FR" sz="1400" b="1">
                <a:solidFill>
                  <a:schemeClr val="tx2"/>
                </a:solidFill>
                <a:latin typeface="+mn-lt"/>
              </a:defRPr>
            </a:lvl5pPr>
          </a:lstStyle>
          <a:p>
            <a:pPr lvl="0" rtl="0"/>
            <a:r>
              <a:rPr lang="fr-FR"/>
              <a:t>Titre</a:t>
            </a:r>
          </a:p>
        </p:txBody>
      </p:sp>
      <p:pic>
        <p:nvPicPr>
          <p:cNvPr id="49" name="Graphisme 48">
            <a:extLst>
              <a:ext uri="{FF2B5EF4-FFF2-40B4-BE49-F238E27FC236}">
                <a16:creationId xmlns:a16="http://schemas.microsoft.com/office/drawing/2014/main" id="{56630BF6-F55A-46EA-AB98-D26668FA2C0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50" name="Espace réservé de la date 3">
            <a:extLst>
              <a:ext uri="{FF2B5EF4-FFF2-40B4-BE49-F238E27FC236}">
                <a16:creationId xmlns:a16="http://schemas.microsoft.com/office/drawing/2014/main" id="{4E530EA6-2F2B-481A-AA24-DCD67A71F184}"/>
              </a:ext>
            </a:extLst>
          </p:cNvPr>
          <p:cNvSpPr>
            <a:spLocks noGrp="1"/>
          </p:cNvSpPr>
          <p:nvPr>
            <p:ph type="dt" sz="half" idx="10"/>
          </p:nvPr>
        </p:nvSpPr>
        <p:spPr>
          <a:xfrm>
            <a:off x="914400" y="6353175"/>
            <a:ext cx="1097280" cy="365125"/>
          </a:xfrm>
        </p:spPr>
        <p:txBody>
          <a:bodyPr rtlCol="0"/>
          <a:lstStyle>
            <a:lvl1pPr>
              <a:defRPr lang="fr-FR">
                <a:solidFill>
                  <a:schemeClr val="tx2"/>
                </a:solidFill>
              </a:defRPr>
            </a:lvl1pPr>
          </a:lstStyle>
          <a:p>
            <a:pPr rtl="0"/>
            <a:r>
              <a:rPr lang="fr-FR"/>
              <a:t>20XX</a:t>
            </a:r>
          </a:p>
        </p:txBody>
      </p:sp>
      <p:sp>
        <p:nvSpPr>
          <p:cNvPr id="51" name="Espace réservé du pied de page 4">
            <a:extLst>
              <a:ext uri="{FF2B5EF4-FFF2-40B4-BE49-F238E27FC236}">
                <a16:creationId xmlns:a16="http://schemas.microsoft.com/office/drawing/2014/main" id="{54A9E911-EA72-48DC-8A5D-F25D6E0BB2D7}"/>
              </a:ext>
            </a:extLst>
          </p:cNvPr>
          <p:cNvSpPr>
            <a:spLocks noGrp="1"/>
          </p:cNvSpPr>
          <p:nvPr>
            <p:ph type="ftr" sz="quarter" idx="11"/>
          </p:nvPr>
        </p:nvSpPr>
        <p:spPr>
          <a:xfrm>
            <a:off x="5744527" y="6350000"/>
            <a:ext cx="2286000" cy="365125"/>
          </a:xfrm>
        </p:spPr>
        <p:txBody>
          <a:bodyPr rtlCol="0"/>
          <a:lstStyle>
            <a:lvl1pPr>
              <a:defRPr lang="fr-FR">
                <a:solidFill>
                  <a:schemeClr val="tx2"/>
                </a:solidFill>
              </a:defRPr>
            </a:lvl1pPr>
          </a:lstStyle>
          <a:p>
            <a:pPr rtl="0"/>
            <a:r>
              <a:rPr lang="fr-FR" dirty="0"/>
              <a:t>Titre du pitch deck</a:t>
            </a:r>
          </a:p>
        </p:txBody>
      </p:sp>
      <p:sp>
        <p:nvSpPr>
          <p:cNvPr id="52" name="Espace réservé du numéro de diapositive 5">
            <a:extLst>
              <a:ext uri="{FF2B5EF4-FFF2-40B4-BE49-F238E27FC236}">
                <a16:creationId xmlns:a16="http://schemas.microsoft.com/office/drawing/2014/main" id="{108A73E5-84FC-4283-9424-C4615384868D}"/>
              </a:ext>
            </a:extLst>
          </p:cNvPr>
          <p:cNvSpPr>
            <a:spLocks noGrp="1"/>
          </p:cNvSpPr>
          <p:nvPr>
            <p:ph type="sldNum" sz="quarter" idx="12"/>
          </p:nvPr>
        </p:nvSpPr>
        <p:spPr>
          <a:xfrm>
            <a:off x="11123295" y="6356350"/>
            <a:ext cx="457200" cy="365125"/>
          </a:xfrm>
        </p:spPr>
        <p:txBody>
          <a:bodyPr rtlCol="0"/>
          <a:lstStyle>
            <a:lvl1pPr>
              <a:defRPr lang="fr-FR">
                <a:solidFill>
                  <a:schemeClr val="tx2"/>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376893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ncement">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058400" cy="694171"/>
          </a:xfrm>
        </p:spPr>
        <p:txBody>
          <a:bodyPr rtlCol="0" anchor="t" anchorCtr="0"/>
          <a:lstStyle>
            <a:lvl1pPr>
              <a:defRPr lang="fr-FR" cap="all" baseline="0">
                <a:solidFill>
                  <a:schemeClr val="tx2"/>
                </a:solidFill>
              </a:defRPr>
            </a:lvl1pPr>
          </a:lstStyle>
          <a:p>
            <a:pPr rtl="0"/>
            <a:r>
              <a:rPr lang="fr-FR"/>
              <a:t>CLIQUEZ POUR AJOUTER UN TITRE</a:t>
            </a:r>
          </a:p>
        </p:txBody>
      </p:sp>
      <p:grpSp>
        <p:nvGrpSpPr>
          <p:cNvPr id="3" name="Groupe 2">
            <a:extLst>
              <a:ext uri="{FF2B5EF4-FFF2-40B4-BE49-F238E27FC236}">
                <a16:creationId xmlns:a16="http://schemas.microsoft.com/office/drawing/2014/main" id="{A46611B7-8FF7-4773-9FAF-EF9DE18D43A7}"/>
              </a:ext>
              <a:ext uri="{C183D7F6-B498-43B3-948B-1728B52AA6E4}">
                <adec:decorative xmlns:adec="http://schemas.microsoft.com/office/drawing/2017/decorative" val="1"/>
              </a:ext>
            </a:extLst>
          </p:cNvPr>
          <p:cNvGrpSpPr/>
          <p:nvPr userDrawn="1"/>
        </p:nvGrpSpPr>
        <p:grpSpPr>
          <a:xfrm>
            <a:off x="11173968" y="0"/>
            <a:ext cx="1018032" cy="6862761"/>
            <a:chOff x="11173968" y="0"/>
            <a:chExt cx="1018032" cy="6862761"/>
          </a:xfrm>
        </p:grpSpPr>
        <p:sp>
          <p:nvSpPr>
            <p:cNvPr id="8" name="Rectangle 7">
              <a:extLst>
                <a:ext uri="{FF2B5EF4-FFF2-40B4-BE49-F238E27FC236}">
                  <a16:creationId xmlns:a16="http://schemas.microsoft.com/office/drawing/2014/main" id="{72204226-A8C8-4414-BE3B-0CD0D8F67ABE}"/>
                </a:ext>
              </a:extLst>
            </p:cNvPr>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0" name="Rectangle 9">
              <a:extLst>
                <a:ext uri="{FF2B5EF4-FFF2-40B4-BE49-F238E27FC236}">
                  <a16:creationId xmlns:a16="http://schemas.microsoft.com/office/drawing/2014/main" id="{6CAC0494-1460-484E-B1EC-8A8EEFF0AD5E}"/>
                </a:ext>
              </a:extLst>
            </p:cNvPr>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2" name="Rectangle 11">
              <a:extLst>
                <a:ext uri="{FF2B5EF4-FFF2-40B4-BE49-F238E27FC236}">
                  <a16:creationId xmlns:a16="http://schemas.microsoft.com/office/drawing/2014/main" id="{3053D751-9B56-4385-B029-D756EFA914F4}"/>
                </a:ext>
              </a:extLst>
            </p:cNvPr>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4" name="Image 13" descr="Motif à bandes noir et blanc&#10;&#10;Description générée automatiquement avec un niveau de confiance faible">
              <a:extLst>
                <a:ext uri="{FF2B5EF4-FFF2-40B4-BE49-F238E27FC236}">
                  <a16:creationId xmlns:a16="http://schemas.microsoft.com/office/drawing/2014/main" id="{AA00FC23-2ED3-484B-8A89-83CB1E35C3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Rectangle 17">
              <a:extLst>
                <a:ext uri="{FF2B5EF4-FFF2-40B4-BE49-F238E27FC236}">
                  <a16:creationId xmlns:a16="http://schemas.microsoft.com/office/drawing/2014/main" id="{25393BEB-828B-4E48-B695-AAA33AA7CB85}"/>
                </a:ext>
              </a:extLst>
            </p:cNvPr>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0" name="Forme libre : Forme 19">
              <a:extLst>
                <a:ext uri="{FF2B5EF4-FFF2-40B4-BE49-F238E27FC236}">
                  <a16:creationId xmlns:a16="http://schemas.microsoft.com/office/drawing/2014/main" id="{B2C7CEDC-3E16-44A0-8999-B09857049C09}"/>
                </a:ext>
              </a:extLst>
            </p:cNvPr>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pic>
          <p:nvPicPr>
            <p:cNvPr id="22" name="Graphisme 21">
              <a:extLst>
                <a:ext uri="{FF2B5EF4-FFF2-40B4-BE49-F238E27FC236}">
                  <a16:creationId xmlns:a16="http://schemas.microsoft.com/office/drawing/2014/main" id="{40029F77-2501-4EBF-A232-5031A447FD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10716768" y="5418805"/>
              <a:ext cx="1828800" cy="914400"/>
            </a:xfrm>
            <a:prstGeom prst="rect">
              <a:avLst/>
            </a:prstGeom>
          </p:spPr>
        </p:pic>
      </p:grpSp>
      <p:sp>
        <p:nvSpPr>
          <p:cNvPr id="7" name="Espace réservé du texte 6">
            <a:extLst>
              <a:ext uri="{FF2B5EF4-FFF2-40B4-BE49-F238E27FC236}">
                <a16:creationId xmlns:a16="http://schemas.microsoft.com/office/drawing/2014/main" id="{12558E2F-7ED7-452C-BF34-1D9CEE3DA176}"/>
              </a:ext>
            </a:extLst>
          </p:cNvPr>
          <p:cNvSpPr>
            <a:spLocks noGrp="1"/>
          </p:cNvSpPr>
          <p:nvPr userDrawn="1">
            <p:ph type="body" sz="quarter" idx="14" hasCustomPrompt="1"/>
          </p:nvPr>
        </p:nvSpPr>
        <p:spPr>
          <a:xfrm>
            <a:off x="2678424" y="2107851"/>
            <a:ext cx="1530196" cy="394033"/>
          </a:xfrm>
        </p:spPr>
        <p:txBody>
          <a:bodyPr rtlCol="0">
            <a:noAutofit/>
          </a:bodyPr>
          <a:lstStyle>
            <a:lvl1pPr marL="0" indent="0">
              <a:buNone/>
              <a:defRPr lang="fr-FR" sz="1600" b="1">
                <a:solidFill>
                  <a:schemeClr val="tx2"/>
                </a:solidFill>
                <a:latin typeface="+mn-lt"/>
              </a:defRPr>
            </a:lvl1pPr>
            <a:lvl2pPr marL="457200" indent="0">
              <a:buNone/>
              <a:defRPr lang="fr-FR" sz="1800">
                <a:solidFill>
                  <a:schemeClr val="bg1"/>
                </a:solidFill>
              </a:defRPr>
            </a:lvl2pPr>
            <a:lvl3pPr marL="914400" indent="0">
              <a:buNone/>
              <a:defRPr lang="fr-FR" sz="1600">
                <a:solidFill>
                  <a:schemeClr val="bg1"/>
                </a:solidFill>
              </a:defRPr>
            </a:lvl3pPr>
            <a:lvl4pPr marL="1371600" indent="0">
              <a:buNone/>
              <a:defRPr lang="fr-FR" sz="1400">
                <a:solidFill>
                  <a:schemeClr val="bg1"/>
                </a:solidFill>
              </a:defRPr>
            </a:lvl4pPr>
            <a:lvl5pPr marL="1828800" indent="0">
              <a:buNone/>
              <a:defRPr lang="fr-FR" sz="1400">
                <a:solidFill>
                  <a:schemeClr val="bg1"/>
                </a:solidFill>
              </a:defRPr>
            </a:lvl5pPr>
          </a:lstStyle>
          <a:p>
            <a:pPr lvl="0" rtl="0"/>
            <a:r>
              <a:rPr lang="fr-FR"/>
              <a:t>Texte</a:t>
            </a:r>
          </a:p>
        </p:txBody>
      </p:sp>
      <p:sp>
        <p:nvSpPr>
          <p:cNvPr id="61" name="Espace réservé du texte 6">
            <a:extLst>
              <a:ext uri="{FF2B5EF4-FFF2-40B4-BE49-F238E27FC236}">
                <a16:creationId xmlns:a16="http://schemas.microsoft.com/office/drawing/2014/main" id="{36EF96CC-8462-492B-A583-23CA7F69D645}"/>
              </a:ext>
            </a:extLst>
          </p:cNvPr>
          <p:cNvSpPr>
            <a:spLocks noGrp="1"/>
          </p:cNvSpPr>
          <p:nvPr userDrawn="1">
            <p:ph type="body" sz="quarter" idx="18" hasCustomPrompt="1"/>
          </p:nvPr>
        </p:nvSpPr>
        <p:spPr>
          <a:xfrm>
            <a:off x="2052902" y="2559632"/>
            <a:ext cx="2070325" cy="380859"/>
          </a:xfrm>
        </p:spPr>
        <p:txBody>
          <a:bodyPr rtlCol="0">
            <a:noAutofit/>
          </a:bodyPr>
          <a:lstStyle>
            <a:lvl1pPr marL="0" indent="0">
              <a:buNone/>
              <a:defRPr lang="fr-FR" sz="1600" b="0">
                <a:solidFill>
                  <a:schemeClr val="tx2"/>
                </a:solidFill>
                <a:latin typeface="+mn-lt"/>
              </a:defRPr>
            </a:lvl1pPr>
            <a:lvl2pPr marL="457200" indent="0">
              <a:buNone/>
              <a:defRPr lang="fr-FR" sz="1800">
                <a:solidFill>
                  <a:schemeClr val="bg1"/>
                </a:solidFill>
              </a:defRPr>
            </a:lvl2pPr>
            <a:lvl3pPr marL="914400" indent="0">
              <a:buNone/>
              <a:defRPr lang="fr-FR" sz="1600">
                <a:solidFill>
                  <a:schemeClr val="bg1"/>
                </a:solidFill>
              </a:defRPr>
            </a:lvl3pPr>
            <a:lvl4pPr marL="1371600" indent="0">
              <a:buNone/>
              <a:defRPr lang="fr-FR" sz="1400">
                <a:solidFill>
                  <a:schemeClr val="bg1"/>
                </a:solidFill>
              </a:defRPr>
            </a:lvl4pPr>
            <a:lvl5pPr marL="1828800" indent="0">
              <a:buNone/>
              <a:defRPr lang="fr-FR" sz="1400">
                <a:solidFill>
                  <a:schemeClr val="bg1"/>
                </a:solidFill>
              </a:defRPr>
            </a:lvl5pPr>
          </a:lstStyle>
          <a:p>
            <a:pPr lvl="0" rtl="0"/>
            <a:r>
              <a:rPr lang="fr-FR"/>
              <a:t>Texte</a:t>
            </a:r>
          </a:p>
        </p:txBody>
      </p:sp>
      <p:sp>
        <p:nvSpPr>
          <p:cNvPr id="65" name="Espace réservé du texte 6">
            <a:extLst>
              <a:ext uri="{FF2B5EF4-FFF2-40B4-BE49-F238E27FC236}">
                <a16:creationId xmlns:a16="http://schemas.microsoft.com/office/drawing/2014/main" id="{9181B54C-566B-4B18-924F-0B0ABFA177BE}"/>
              </a:ext>
            </a:extLst>
          </p:cNvPr>
          <p:cNvSpPr>
            <a:spLocks noGrp="1"/>
          </p:cNvSpPr>
          <p:nvPr userDrawn="1">
            <p:ph type="body" sz="quarter" idx="22" hasCustomPrompt="1"/>
          </p:nvPr>
        </p:nvSpPr>
        <p:spPr>
          <a:xfrm>
            <a:off x="1878637" y="2848394"/>
            <a:ext cx="2074739" cy="509921"/>
          </a:xfrm>
        </p:spPr>
        <p:txBody>
          <a:bodyPr rtlCol="0">
            <a:noAutofit/>
          </a:bodyPr>
          <a:lstStyle>
            <a:lvl1pPr marL="0" indent="0" algn="r">
              <a:buNone/>
              <a:defRPr lang="fr-FR" sz="1200" b="0">
                <a:solidFill>
                  <a:schemeClr val="tx2"/>
                </a:solidFill>
                <a:latin typeface="+mn-lt"/>
              </a:defRPr>
            </a:lvl1pPr>
            <a:lvl2pPr marL="457200" indent="0">
              <a:buNone/>
              <a:defRPr lang="fr-FR" sz="1800">
                <a:solidFill>
                  <a:schemeClr val="bg1"/>
                </a:solidFill>
              </a:defRPr>
            </a:lvl2pPr>
            <a:lvl3pPr marL="914400" indent="0">
              <a:buNone/>
              <a:defRPr lang="fr-FR" sz="1600">
                <a:solidFill>
                  <a:schemeClr val="bg1"/>
                </a:solidFill>
              </a:defRPr>
            </a:lvl3pPr>
            <a:lvl4pPr marL="1371600" indent="0">
              <a:buNone/>
              <a:defRPr lang="fr-FR" sz="1400">
                <a:solidFill>
                  <a:schemeClr val="bg1"/>
                </a:solidFill>
              </a:defRPr>
            </a:lvl4pPr>
            <a:lvl5pPr marL="1828800" indent="0">
              <a:buNone/>
              <a:defRPr lang="fr-FR" sz="1400">
                <a:solidFill>
                  <a:schemeClr val="bg1"/>
                </a:solidFill>
              </a:defRPr>
            </a:lvl5pPr>
          </a:lstStyle>
          <a:p>
            <a:pPr lvl="0" rtl="0"/>
            <a:r>
              <a:rPr lang="fr-FR"/>
              <a:t>Texte</a:t>
            </a:r>
          </a:p>
        </p:txBody>
      </p:sp>
      <p:sp>
        <p:nvSpPr>
          <p:cNvPr id="58" name="Espace réservé du texte 6">
            <a:extLst>
              <a:ext uri="{FF2B5EF4-FFF2-40B4-BE49-F238E27FC236}">
                <a16:creationId xmlns:a16="http://schemas.microsoft.com/office/drawing/2014/main" id="{840BBF63-9D11-498F-81A3-8650AC60CCE4}"/>
              </a:ext>
            </a:extLst>
          </p:cNvPr>
          <p:cNvSpPr>
            <a:spLocks noGrp="1"/>
          </p:cNvSpPr>
          <p:nvPr userDrawn="1">
            <p:ph type="body" sz="quarter" idx="15" hasCustomPrompt="1"/>
          </p:nvPr>
        </p:nvSpPr>
        <p:spPr>
          <a:xfrm>
            <a:off x="7060242" y="1685195"/>
            <a:ext cx="1050925" cy="377825"/>
          </a:xfrm>
        </p:spPr>
        <p:txBody>
          <a:bodyPr rtlCol="0">
            <a:noAutofit/>
          </a:bodyPr>
          <a:lstStyle>
            <a:lvl1pPr marL="0" indent="0">
              <a:buNone/>
              <a:defRPr lang="fr-FR" sz="1600" b="1">
                <a:solidFill>
                  <a:schemeClr val="tx2"/>
                </a:solidFill>
                <a:latin typeface="+mn-lt"/>
              </a:defRPr>
            </a:lvl1pPr>
            <a:lvl2pPr marL="457200" indent="0">
              <a:buNone/>
              <a:defRPr lang="fr-FR" sz="1800">
                <a:solidFill>
                  <a:schemeClr val="bg1"/>
                </a:solidFill>
              </a:defRPr>
            </a:lvl2pPr>
            <a:lvl3pPr marL="914400" indent="0">
              <a:buNone/>
              <a:defRPr lang="fr-FR" sz="1600">
                <a:solidFill>
                  <a:schemeClr val="bg1"/>
                </a:solidFill>
              </a:defRPr>
            </a:lvl3pPr>
            <a:lvl4pPr marL="1371600" indent="0">
              <a:buNone/>
              <a:defRPr lang="fr-FR" sz="1400">
                <a:solidFill>
                  <a:schemeClr val="bg1"/>
                </a:solidFill>
              </a:defRPr>
            </a:lvl4pPr>
            <a:lvl5pPr marL="1828800" indent="0">
              <a:buNone/>
              <a:defRPr lang="fr-FR" sz="1400">
                <a:solidFill>
                  <a:schemeClr val="bg1"/>
                </a:solidFill>
              </a:defRPr>
            </a:lvl5pPr>
          </a:lstStyle>
          <a:p>
            <a:pPr lvl="0" rtl="0"/>
            <a:r>
              <a:rPr lang="fr-FR"/>
              <a:t>Texte</a:t>
            </a:r>
          </a:p>
        </p:txBody>
      </p:sp>
      <p:sp>
        <p:nvSpPr>
          <p:cNvPr id="62" name="Espace réservé du texte 6">
            <a:extLst>
              <a:ext uri="{FF2B5EF4-FFF2-40B4-BE49-F238E27FC236}">
                <a16:creationId xmlns:a16="http://schemas.microsoft.com/office/drawing/2014/main" id="{B703A9B9-CCD2-442E-AB03-2C9C2EC835DD}"/>
              </a:ext>
            </a:extLst>
          </p:cNvPr>
          <p:cNvSpPr>
            <a:spLocks noGrp="1"/>
          </p:cNvSpPr>
          <p:nvPr userDrawn="1">
            <p:ph type="body" sz="quarter" idx="19" hasCustomPrompt="1"/>
          </p:nvPr>
        </p:nvSpPr>
        <p:spPr>
          <a:xfrm>
            <a:off x="7667063" y="2203470"/>
            <a:ext cx="1680922" cy="377825"/>
          </a:xfrm>
        </p:spPr>
        <p:txBody>
          <a:bodyPr rtlCol="0">
            <a:noAutofit/>
          </a:bodyPr>
          <a:lstStyle>
            <a:lvl1pPr marL="0" indent="0">
              <a:buNone/>
              <a:defRPr lang="fr-FR" sz="1600" b="0">
                <a:solidFill>
                  <a:schemeClr val="tx2"/>
                </a:solidFill>
                <a:latin typeface="+mn-lt"/>
              </a:defRPr>
            </a:lvl1pPr>
            <a:lvl2pPr marL="457200" indent="0">
              <a:buNone/>
              <a:defRPr lang="fr-FR" sz="1800">
                <a:solidFill>
                  <a:schemeClr val="bg1"/>
                </a:solidFill>
              </a:defRPr>
            </a:lvl2pPr>
            <a:lvl3pPr marL="914400" indent="0">
              <a:buNone/>
              <a:defRPr lang="fr-FR" sz="1600">
                <a:solidFill>
                  <a:schemeClr val="bg1"/>
                </a:solidFill>
              </a:defRPr>
            </a:lvl3pPr>
            <a:lvl4pPr marL="1371600" indent="0">
              <a:buNone/>
              <a:defRPr lang="fr-FR" sz="1400">
                <a:solidFill>
                  <a:schemeClr val="bg1"/>
                </a:solidFill>
              </a:defRPr>
            </a:lvl4pPr>
            <a:lvl5pPr marL="1828800" indent="0">
              <a:buNone/>
              <a:defRPr lang="fr-FR" sz="1400">
                <a:solidFill>
                  <a:schemeClr val="bg1"/>
                </a:solidFill>
              </a:defRPr>
            </a:lvl5pPr>
          </a:lstStyle>
          <a:p>
            <a:pPr lvl="0" rtl="0"/>
            <a:r>
              <a:rPr lang="fr-FR"/>
              <a:t>Texte</a:t>
            </a:r>
          </a:p>
        </p:txBody>
      </p:sp>
      <p:sp>
        <p:nvSpPr>
          <p:cNvPr id="66" name="Espace réservé du texte 6">
            <a:extLst>
              <a:ext uri="{FF2B5EF4-FFF2-40B4-BE49-F238E27FC236}">
                <a16:creationId xmlns:a16="http://schemas.microsoft.com/office/drawing/2014/main" id="{5C74E55E-E6AF-40E6-8BA7-BE2A9DC39698}"/>
              </a:ext>
            </a:extLst>
          </p:cNvPr>
          <p:cNvSpPr>
            <a:spLocks noGrp="1"/>
          </p:cNvSpPr>
          <p:nvPr userDrawn="1">
            <p:ph type="body" sz="quarter" idx="23" hasCustomPrompt="1"/>
          </p:nvPr>
        </p:nvSpPr>
        <p:spPr>
          <a:xfrm>
            <a:off x="7662713" y="2512081"/>
            <a:ext cx="1957767" cy="569574"/>
          </a:xfrm>
        </p:spPr>
        <p:txBody>
          <a:bodyPr rtlCol="0">
            <a:noAutofit/>
          </a:bodyPr>
          <a:lstStyle>
            <a:lvl1pPr marL="0" indent="0">
              <a:buNone/>
              <a:defRPr lang="fr-FR" sz="1200" b="0">
                <a:solidFill>
                  <a:schemeClr val="tx2"/>
                </a:solidFill>
                <a:latin typeface="+mn-lt"/>
              </a:defRPr>
            </a:lvl1pPr>
            <a:lvl2pPr marL="457200" indent="0">
              <a:buNone/>
              <a:defRPr lang="fr-FR" sz="1800">
                <a:solidFill>
                  <a:schemeClr val="bg1"/>
                </a:solidFill>
              </a:defRPr>
            </a:lvl2pPr>
            <a:lvl3pPr marL="914400" indent="0">
              <a:buNone/>
              <a:defRPr lang="fr-FR" sz="1600">
                <a:solidFill>
                  <a:schemeClr val="bg1"/>
                </a:solidFill>
              </a:defRPr>
            </a:lvl3pPr>
            <a:lvl4pPr marL="1371600" indent="0">
              <a:buNone/>
              <a:defRPr lang="fr-FR" sz="1400">
                <a:solidFill>
                  <a:schemeClr val="bg1"/>
                </a:solidFill>
              </a:defRPr>
            </a:lvl4pPr>
            <a:lvl5pPr marL="1828800" indent="0">
              <a:buNone/>
              <a:defRPr lang="fr-FR" sz="1400">
                <a:solidFill>
                  <a:schemeClr val="bg1"/>
                </a:solidFill>
              </a:defRPr>
            </a:lvl5pPr>
          </a:lstStyle>
          <a:p>
            <a:pPr lvl="0" rtl="0"/>
            <a:r>
              <a:rPr lang="fr-FR"/>
              <a:t>Texte</a:t>
            </a:r>
          </a:p>
        </p:txBody>
      </p:sp>
      <p:sp>
        <p:nvSpPr>
          <p:cNvPr id="59" name="Espace réservé du texte 6">
            <a:extLst>
              <a:ext uri="{FF2B5EF4-FFF2-40B4-BE49-F238E27FC236}">
                <a16:creationId xmlns:a16="http://schemas.microsoft.com/office/drawing/2014/main" id="{2F6D970C-C43E-4D7F-83C7-650BDF1E9FB2}"/>
              </a:ext>
            </a:extLst>
          </p:cNvPr>
          <p:cNvSpPr>
            <a:spLocks noGrp="1"/>
          </p:cNvSpPr>
          <p:nvPr userDrawn="1">
            <p:ph type="body" sz="quarter" idx="16" hasCustomPrompt="1"/>
          </p:nvPr>
        </p:nvSpPr>
        <p:spPr>
          <a:xfrm>
            <a:off x="1996818" y="4181199"/>
            <a:ext cx="1050925" cy="377825"/>
          </a:xfrm>
        </p:spPr>
        <p:txBody>
          <a:bodyPr rtlCol="0">
            <a:noAutofit/>
          </a:bodyPr>
          <a:lstStyle>
            <a:lvl1pPr marL="0" indent="0">
              <a:buNone/>
              <a:defRPr lang="fr-FR" sz="1600" b="1">
                <a:solidFill>
                  <a:schemeClr val="tx2"/>
                </a:solidFill>
                <a:latin typeface="+mn-lt"/>
              </a:defRPr>
            </a:lvl1pPr>
            <a:lvl2pPr marL="457200" indent="0">
              <a:buNone/>
              <a:defRPr lang="fr-FR" sz="1800">
                <a:solidFill>
                  <a:schemeClr val="bg1"/>
                </a:solidFill>
              </a:defRPr>
            </a:lvl2pPr>
            <a:lvl3pPr marL="914400" indent="0">
              <a:buNone/>
              <a:defRPr lang="fr-FR" sz="1600">
                <a:solidFill>
                  <a:schemeClr val="bg1"/>
                </a:solidFill>
              </a:defRPr>
            </a:lvl3pPr>
            <a:lvl4pPr marL="1371600" indent="0">
              <a:buNone/>
              <a:defRPr lang="fr-FR" sz="1400">
                <a:solidFill>
                  <a:schemeClr val="bg1"/>
                </a:solidFill>
              </a:defRPr>
            </a:lvl4pPr>
            <a:lvl5pPr marL="1828800" indent="0">
              <a:buNone/>
              <a:defRPr lang="fr-FR" sz="1400">
                <a:solidFill>
                  <a:schemeClr val="bg1"/>
                </a:solidFill>
              </a:defRPr>
            </a:lvl5pPr>
          </a:lstStyle>
          <a:p>
            <a:pPr lvl="0" rtl="0"/>
            <a:r>
              <a:rPr lang="fr-FR"/>
              <a:t>Texte</a:t>
            </a:r>
          </a:p>
        </p:txBody>
      </p:sp>
      <p:sp>
        <p:nvSpPr>
          <p:cNvPr id="63" name="Espace réservé du texte 6">
            <a:extLst>
              <a:ext uri="{FF2B5EF4-FFF2-40B4-BE49-F238E27FC236}">
                <a16:creationId xmlns:a16="http://schemas.microsoft.com/office/drawing/2014/main" id="{1DA14AF6-5923-4726-93E3-C4DC3606842F}"/>
              </a:ext>
            </a:extLst>
          </p:cNvPr>
          <p:cNvSpPr>
            <a:spLocks noGrp="1"/>
          </p:cNvSpPr>
          <p:nvPr userDrawn="1">
            <p:ph type="body" sz="quarter" idx="20" hasCustomPrompt="1"/>
          </p:nvPr>
        </p:nvSpPr>
        <p:spPr>
          <a:xfrm>
            <a:off x="1810730" y="4727342"/>
            <a:ext cx="1857095" cy="377825"/>
          </a:xfrm>
        </p:spPr>
        <p:txBody>
          <a:bodyPr rtlCol="0">
            <a:noAutofit/>
          </a:bodyPr>
          <a:lstStyle>
            <a:lvl1pPr marL="0" indent="0" algn="r">
              <a:buNone/>
              <a:defRPr lang="fr-FR" sz="1600" b="0">
                <a:solidFill>
                  <a:schemeClr val="tx2"/>
                </a:solidFill>
                <a:latin typeface="+mn-lt"/>
              </a:defRPr>
            </a:lvl1pPr>
            <a:lvl2pPr marL="457200" indent="0">
              <a:buNone/>
              <a:defRPr lang="fr-FR" sz="1800">
                <a:solidFill>
                  <a:schemeClr val="bg1"/>
                </a:solidFill>
              </a:defRPr>
            </a:lvl2pPr>
            <a:lvl3pPr marL="914400" indent="0">
              <a:buNone/>
              <a:defRPr lang="fr-FR" sz="1600">
                <a:solidFill>
                  <a:schemeClr val="bg1"/>
                </a:solidFill>
              </a:defRPr>
            </a:lvl3pPr>
            <a:lvl4pPr marL="1371600" indent="0">
              <a:buNone/>
              <a:defRPr lang="fr-FR" sz="1400">
                <a:solidFill>
                  <a:schemeClr val="bg1"/>
                </a:solidFill>
              </a:defRPr>
            </a:lvl4pPr>
            <a:lvl5pPr marL="1828800" indent="0">
              <a:buNone/>
              <a:defRPr lang="fr-FR" sz="1400">
                <a:solidFill>
                  <a:schemeClr val="bg1"/>
                </a:solidFill>
              </a:defRPr>
            </a:lvl5pPr>
          </a:lstStyle>
          <a:p>
            <a:pPr lvl="0" rtl="0"/>
            <a:r>
              <a:rPr lang="fr-FR"/>
              <a:t>Texte</a:t>
            </a:r>
          </a:p>
        </p:txBody>
      </p:sp>
      <p:sp>
        <p:nvSpPr>
          <p:cNvPr id="67" name="Espace réservé du texte 6">
            <a:extLst>
              <a:ext uri="{FF2B5EF4-FFF2-40B4-BE49-F238E27FC236}">
                <a16:creationId xmlns:a16="http://schemas.microsoft.com/office/drawing/2014/main" id="{D194A6FC-68EF-46C5-8EB6-32C814C1D298}"/>
              </a:ext>
            </a:extLst>
          </p:cNvPr>
          <p:cNvSpPr>
            <a:spLocks noGrp="1"/>
          </p:cNvSpPr>
          <p:nvPr userDrawn="1">
            <p:ph type="body" sz="quarter" idx="24" hasCustomPrompt="1"/>
          </p:nvPr>
        </p:nvSpPr>
        <p:spPr>
          <a:xfrm>
            <a:off x="1308100" y="5052157"/>
            <a:ext cx="2350537" cy="875894"/>
          </a:xfrm>
        </p:spPr>
        <p:txBody>
          <a:bodyPr rtlCol="0">
            <a:noAutofit/>
          </a:bodyPr>
          <a:lstStyle>
            <a:lvl1pPr marL="0" indent="0" algn="r">
              <a:buNone/>
              <a:defRPr lang="fr-FR" sz="1200" b="0">
                <a:solidFill>
                  <a:schemeClr val="tx2"/>
                </a:solidFill>
                <a:latin typeface="+mn-lt"/>
              </a:defRPr>
            </a:lvl1pPr>
            <a:lvl2pPr marL="457200" indent="0">
              <a:buNone/>
              <a:defRPr lang="fr-FR" sz="1800">
                <a:solidFill>
                  <a:schemeClr val="bg1"/>
                </a:solidFill>
              </a:defRPr>
            </a:lvl2pPr>
            <a:lvl3pPr marL="914400" indent="0">
              <a:buNone/>
              <a:defRPr lang="fr-FR" sz="1600">
                <a:solidFill>
                  <a:schemeClr val="bg1"/>
                </a:solidFill>
              </a:defRPr>
            </a:lvl3pPr>
            <a:lvl4pPr marL="1371600" indent="0">
              <a:buNone/>
              <a:defRPr lang="fr-FR" sz="1400">
                <a:solidFill>
                  <a:schemeClr val="bg1"/>
                </a:solidFill>
              </a:defRPr>
            </a:lvl4pPr>
            <a:lvl5pPr marL="1828800" indent="0">
              <a:buNone/>
              <a:defRPr lang="fr-FR" sz="1400">
                <a:solidFill>
                  <a:schemeClr val="bg1"/>
                </a:solidFill>
              </a:defRPr>
            </a:lvl5pPr>
          </a:lstStyle>
          <a:p>
            <a:pPr lvl="0" rtl="0"/>
            <a:r>
              <a:rPr lang="fr-FR"/>
              <a:t>Texte</a:t>
            </a:r>
          </a:p>
        </p:txBody>
      </p:sp>
      <p:sp>
        <p:nvSpPr>
          <p:cNvPr id="5" name="Espace réservé du contenu 4">
            <a:extLst>
              <a:ext uri="{FF2B5EF4-FFF2-40B4-BE49-F238E27FC236}">
                <a16:creationId xmlns:a16="http://schemas.microsoft.com/office/drawing/2014/main" id="{D31546F0-9E2B-4020-9199-B800E39E3335}"/>
              </a:ext>
              <a:ext uri="{C183D7F6-B498-43B3-948B-1728B52AA6E4}">
                <adec:decorative xmlns:adec="http://schemas.microsoft.com/office/drawing/2017/decorative" val="0"/>
              </a:ext>
            </a:extLst>
          </p:cNvPr>
          <p:cNvSpPr>
            <a:spLocks noGrp="1"/>
          </p:cNvSpPr>
          <p:nvPr>
            <p:ph sz="quarter" idx="13"/>
          </p:nvPr>
        </p:nvSpPr>
        <p:spPr>
          <a:xfrm>
            <a:off x="3883025" y="2093472"/>
            <a:ext cx="3908425" cy="3888228"/>
          </a:xfrm>
        </p:spPr>
        <p:txBody>
          <a:bodyPr rtlCol="0"/>
          <a:lstStyle>
            <a:lvl1pPr>
              <a:defRPr lang="fr-FR">
                <a:solidFill>
                  <a:schemeClr val="bg1"/>
                </a:solidFill>
              </a:defRPr>
            </a:lvl1pPr>
            <a:lvl2pPr>
              <a:defRPr lang="fr-FR">
                <a:solidFill>
                  <a:schemeClr val="bg1"/>
                </a:solidFill>
              </a:defRPr>
            </a:lvl2pPr>
            <a:lvl3pPr>
              <a:defRPr lang="fr-FR">
                <a:solidFill>
                  <a:schemeClr val="bg1"/>
                </a:solidFill>
              </a:defRPr>
            </a:lvl3pPr>
            <a:lvl4pPr>
              <a:defRPr lang="fr-FR">
                <a:solidFill>
                  <a:schemeClr val="bg1"/>
                </a:solidFill>
              </a:defRPr>
            </a:lvl4pPr>
            <a:lvl5pPr>
              <a:defRPr lang="fr-FR">
                <a:solidFill>
                  <a:schemeClr val="bg1"/>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0" name="Espace réservé du texte 6">
            <a:extLst>
              <a:ext uri="{FF2B5EF4-FFF2-40B4-BE49-F238E27FC236}">
                <a16:creationId xmlns:a16="http://schemas.microsoft.com/office/drawing/2014/main" id="{2CC7AB2F-529F-426C-8BD7-C55E70689042}"/>
              </a:ext>
            </a:extLst>
          </p:cNvPr>
          <p:cNvSpPr>
            <a:spLocks noGrp="1"/>
          </p:cNvSpPr>
          <p:nvPr userDrawn="1">
            <p:ph type="body" sz="quarter" idx="17" hasCustomPrompt="1"/>
          </p:nvPr>
        </p:nvSpPr>
        <p:spPr>
          <a:xfrm>
            <a:off x="8493650" y="5089231"/>
            <a:ext cx="1050925" cy="377825"/>
          </a:xfrm>
        </p:spPr>
        <p:txBody>
          <a:bodyPr rtlCol="0">
            <a:noAutofit/>
          </a:bodyPr>
          <a:lstStyle>
            <a:lvl1pPr marL="0" indent="0">
              <a:buNone/>
              <a:defRPr lang="fr-FR" sz="1600" b="1">
                <a:solidFill>
                  <a:schemeClr val="tx2"/>
                </a:solidFill>
                <a:latin typeface="+mn-lt"/>
              </a:defRPr>
            </a:lvl1pPr>
            <a:lvl2pPr marL="457200" indent="0">
              <a:buNone/>
              <a:defRPr lang="fr-FR" sz="1800">
                <a:solidFill>
                  <a:schemeClr val="bg1"/>
                </a:solidFill>
              </a:defRPr>
            </a:lvl2pPr>
            <a:lvl3pPr marL="914400" indent="0">
              <a:buNone/>
              <a:defRPr lang="fr-FR" sz="1600">
                <a:solidFill>
                  <a:schemeClr val="bg1"/>
                </a:solidFill>
              </a:defRPr>
            </a:lvl3pPr>
            <a:lvl4pPr marL="1371600" indent="0">
              <a:buNone/>
              <a:defRPr lang="fr-FR" sz="1400">
                <a:solidFill>
                  <a:schemeClr val="bg1"/>
                </a:solidFill>
              </a:defRPr>
            </a:lvl4pPr>
            <a:lvl5pPr marL="1828800" indent="0">
              <a:buNone/>
              <a:defRPr lang="fr-FR" sz="1400">
                <a:solidFill>
                  <a:schemeClr val="bg1"/>
                </a:solidFill>
              </a:defRPr>
            </a:lvl5pPr>
          </a:lstStyle>
          <a:p>
            <a:pPr lvl="0" rtl="0"/>
            <a:r>
              <a:rPr lang="fr-FR"/>
              <a:t>Texte</a:t>
            </a:r>
          </a:p>
        </p:txBody>
      </p:sp>
      <p:sp>
        <p:nvSpPr>
          <p:cNvPr id="64" name="Espace réservé du texte 6">
            <a:extLst>
              <a:ext uri="{FF2B5EF4-FFF2-40B4-BE49-F238E27FC236}">
                <a16:creationId xmlns:a16="http://schemas.microsoft.com/office/drawing/2014/main" id="{71B7B5C4-9DE3-46CC-8D42-B3C05CF4BC84}"/>
              </a:ext>
            </a:extLst>
          </p:cNvPr>
          <p:cNvSpPr>
            <a:spLocks noGrp="1"/>
          </p:cNvSpPr>
          <p:nvPr userDrawn="1">
            <p:ph type="body" sz="quarter" idx="21" hasCustomPrompt="1"/>
          </p:nvPr>
        </p:nvSpPr>
        <p:spPr>
          <a:xfrm>
            <a:off x="8544683" y="5490771"/>
            <a:ext cx="1513717" cy="377825"/>
          </a:xfrm>
        </p:spPr>
        <p:txBody>
          <a:bodyPr rtlCol="0">
            <a:noAutofit/>
          </a:bodyPr>
          <a:lstStyle>
            <a:lvl1pPr marL="0" indent="0">
              <a:buNone/>
              <a:defRPr lang="fr-FR" sz="1600" b="0">
                <a:solidFill>
                  <a:schemeClr val="tx2"/>
                </a:solidFill>
                <a:latin typeface="+mn-lt"/>
              </a:defRPr>
            </a:lvl1pPr>
            <a:lvl2pPr marL="457200" indent="0">
              <a:buNone/>
              <a:defRPr lang="fr-FR" sz="1800">
                <a:solidFill>
                  <a:schemeClr val="bg1"/>
                </a:solidFill>
              </a:defRPr>
            </a:lvl2pPr>
            <a:lvl3pPr marL="914400" indent="0">
              <a:buNone/>
              <a:defRPr lang="fr-FR" sz="1600">
                <a:solidFill>
                  <a:schemeClr val="bg1"/>
                </a:solidFill>
              </a:defRPr>
            </a:lvl3pPr>
            <a:lvl4pPr marL="1371600" indent="0">
              <a:buNone/>
              <a:defRPr lang="fr-FR" sz="1400">
                <a:solidFill>
                  <a:schemeClr val="bg1"/>
                </a:solidFill>
              </a:defRPr>
            </a:lvl4pPr>
            <a:lvl5pPr marL="1828800" indent="0">
              <a:buNone/>
              <a:defRPr lang="fr-FR" sz="1400">
                <a:solidFill>
                  <a:schemeClr val="bg1"/>
                </a:solidFill>
              </a:defRPr>
            </a:lvl5pPr>
          </a:lstStyle>
          <a:p>
            <a:pPr lvl="0" rtl="0"/>
            <a:r>
              <a:rPr lang="fr-FR"/>
              <a:t>Texte</a:t>
            </a:r>
          </a:p>
        </p:txBody>
      </p:sp>
      <p:sp>
        <p:nvSpPr>
          <p:cNvPr id="68" name="Espace réservé du texte 6">
            <a:extLst>
              <a:ext uri="{FF2B5EF4-FFF2-40B4-BE49-F238E27FC236}">
                <a16:creationId xmlns:a16="http://schemas.microsoft.com/office/drawing/2014/main" id="{51C7E93C-9056-489A-A267-8125BA91C432}"/>
              </a:ext>
            </a:extLst>
          </p:cNvPr>
          <p:cNvSpPr>
            <a:spLocks noGrp="1"/>
          </p:cNvSpPr>
          <p:nvPr userDrawn="1">
            <p:ph type="body" sz="quarter" idx="25" hasCustomPrompt="1"/>
          </p:nvPr>
        </p:nvSpPr>
        <p:spPr>
          <a:xfrm>
            <a:off x="8541799" y="5792787"/>
            <a:ext cx="1783301" cy="447757"/>
          </a:xfrm>
        </p:spPr>
        <p:txBody>
          <a:bodyPr rtlCol="0">
            <a:noAutofit/>
          </a:bodyPr>
          <a:lstStyle>
            <a:lvl1pPr marL="0" indent="0">
              <a:buNone/>
              <a:defRPr lang="fr-FR" sz="1200" b="0">
                <a:solidFill>
                  <a:schemeClr val="tx2"/>
                </a:solidFill>
                <a:latin typeface="+mn-lt"/>
              </a:defRPr>
            </a:lvl1pPr>
            <a:lvl2pPr marL="457200" indent="0">
              <a:buNone/>
              <a:defRPr lang="fr-FR" sz="1800">
                <a:solidFill>
                  <a:schemeClr val="bg1"/>
                </a:solidFill>
              </a:defRPr>
            </a:lvl2pPr>
            <a:lvl3pPr marL="914400" indent="0">
              <a:buNone/>
              <a:defRPr lang="fr-FR" sz="1600">
                <a:solidFill>
                  <a:schemeClr val="bg1"/>
                </a:solidFill>
              </a:defRPr>
            </a:lvl3pPr>
            <a:lvl4pPr marL="1371600" indent="0">
              <a:buNone/>
              <a:defRPr lang="fr-FR" sz="1400">
                <a:solidFill>
                  <a:schemeClr val="bg1"/>
                </a:solidFill>
              </a:defRPr>
            </a:lvl4pPr>
            <a:lvl5pPr marL="1828800" indent="0">
              <a:buNone/>
              <a:defRPr lang="fr-FR" sz="1400">
                <a:solidFill>
                  <a:schemeClr val="bg1"/>
                </a:solidFill>
              </a:defRPr>
            </a:lvl5pPr>
          </a:lstStyle>
          <a:p>
            <a:pPr lvl="0" rtl="0"/>
            <a:r>
              <a:rPr lang="fr-FR"/>
              <a:t>Texte</a:t>
            </a:r>
          </a:p>
        </p:txBody>
      </p:sp>
      <p:sp>
        <p:nvSpPr>
          <p:cNvPr id="15" name="Espace réservé de la date 3">
            <a:extLst>
              <a:ext uri="{FF2B5EF4-FFF2-40B4-BE49-F238E27FC236}">
                <a16:creationId xmlns:a16="http://schemas.microsoft.com/office/drawing/2014/main" id="{46291370-C9EE-4280-B18D-332658DF09FB}"/>
              </a:ext>
            </a:extLst>
          </p:cNvPr>
          <p:cNvSpPr>
            <a:spLocks noGrp="1"/>
          </p:cNvSpPr>
          <p:nvPr>
            <p:ph type="dt" sz="half" idx="10"/>
          </p:nvPr>
        </p:nvSpPr>
        <p:spPr>
          <a:xfrm>
            <a:off x="914400" y="6353175"/>
            <a:ext cx="1097280" cy="365125"/>
          </a:xfrm>
        </p:spPr>
        <p:txBody>
          <a:bodyPr rtlCol="0"/>
          <a:lstStyle>
            <a:lvl1pPr>
              <a:defRPr lang="fr-FR">
                <a:solidFill>
                  <a:schemeClr val="tx2"/>
                </a:solidFill>
              </a:defRPr>
            </a:lvl1pPr>
          </a:lstStyle>
          <a:p>
            <a:pPr rtl="0"/>
            <a:r>
              <a:rPr lang="fr-FR"/>
              <a:t>20XX</a:t>
            </a:r>
          </a:p>
        </p:txBody>
      </p:sp>
      <p:sp>
        <p:nvSpPr>
          <p:cNvPr id="16" name="Espace réservé du pied de page 4">
            <a:extLst>
              <a:ext uri="{FF2B5EF4-FFF2-40B4-BE49-F238E27FC236}">
                <a16:creationId xmlns:a16="http://schemas.microsoft.com/office/drawing/2014/main" id="{910B7E39-771C-4552-A50D-711B48AD64B0}"/>
              </a:ext>
            </a:extLst>
          </p:cNvPr>
          <p:cNvSpPr>
            <a:spLocks noGrp="1"/>
          </p:cNvSpPr>
          <p:nvPr>
            <p:ph type="ftr" sz="quarter" idx="11"/>
          </p:nvPr>
        </p:nvSpPr>
        <p:spPr>
          <a:xfrm>
            <a:off x="5744527" y="6350000"/>
            <a:ext cx="2286000" cy="365125"/>
          </a:xfrm>
        </p:spPr>
        <p:txBody>
          <a:bodyPr rtlCol="0"/>
          <a:lstStyle>
            <a:lvl1pPr>
              <a:defRPr lang="fr-FR">
                <a:solidFill>
                  <a:schemeClr val="tx2"/>
                </a:solidFill>
              </a:defRPr>
            </a:lvl1pPr>
          </a:lstStyle>
          <a:p>
            <a:pPr rtl="0"/>
            <a:r>
              <a:rPr lang="fr-FR" dirty="0"/>
              <a:t>Titre du pitch deck</a:t>
            </a:r>
          </a:p>
        </p:txBody>
      </p:sp>
      <p:sp>
        <p:nvSpPr>
          <p:cNvPr id="17" name="Espace réservé du numéro de diapositive 5">
            <a:extLst>
              <a:ext uri="{FF2B5EF4-FFF2-40B4-BE49-F238E27FC236}">
                <a16:creationId xmlns:a16="http://schemas.microsoft.com/office/drawing/2014/main" id="{61BBC48B-0E27-4D81-B081-4BF3F41DC0CF}"/>
              </a:ext>
            </a:extLst>
          </p:cNvPr>
          <p:cNvSpPr>
            <a:spLocks noGrp="1"/>
          </p:cNvSpPr>
          <p:nvPr>
            <p:ph type="sldNum" sz="quarter" idx="12"/>
          </p:nvPr>
        </p:nvSpPr>
        <p:spPr>
          <a:xfrm>
            <a:off x="11123295" y="6356350"/>
            <a:ext cx="457200" cy="365125"/>
          </a:xfrm>
        </p:spPr>
        <p:txBody>
          <a:bodyPr rtlCol="0"/>
          <a:lstStyle>
            <a:lvl1pPr>
              <a:defRPr lang="fr-FR">
                <a:solidFill>
                  <a:schemeClr val="tx2"/>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90202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à droite">
    <p:bg>
      <p:bgPr>
        <a:solidFill>
          <a:schemeClr val="tx2"/>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898524"/>
            <a:ext cx="6343650" cy="1325880"/>
          </a:xfrm>
        </p:spPr>
        <p:txBody>
          <a:bodyPr rtlCol="0" anchor="t" anchorCtr="0"/>
          <a:lstStyle>
            <a:lvl1pPr>
              <a:defRPr lang="fr-FR" cap="all" baseline="0">
                <a:solidFill>
                  <a:schemeClr val="accent1"/>
                </a:solidFill>
              </a:defRPr>
            </a:lvl1pPr>
          </a:lstStyle>
          <a:p>
            <a:pPr rtl="0"/>
            <a:r>
              <a:rPr lang="fr-FR"/>
              <a:t>CLIQUEZ POUR AJOUTER UN TITRE</a:t>
            </a:r>
          </a:p>
        </p:txBody>
      </p:sp>
      <p:sp>
        <p:nvSpPr>
          <p:cNvPr id="10" name="Espace réservé du texte 9">
            <a:extLst>
              <a:ext uri="{FF2B5EF4-FFF2-40B4-BE49-F238E27FC236}">
                <a16:creationId xmlns:a16="http://schemas.microsoft.com/office/drawing/2014/main" id="{58CA33B9-D0BA-4ED1-B10C-9961E1B54FF5}"/>
              </a:ext>
            </a:extLst>
          </p:cNvPr>
          <p:cNvSpPr>
            <a:spLocks noGrp="1"/>
          </p:cNvSpPr>
          <p:nvPr>
            <p:ph type="body" sz="quarter" idx="13"/>
          </p:nvPr>
        </p:nvSpPr>
        <p:spPr>
          <a:xfrm>
            <a:off x="4933949" y="2310817"/>
            <a:ext cx="6400800" cy="3657600"/>
          </a:xfrm>
        </p:spPr>
        <p:txBody>
          <a:bodyPr rtlCol="0">
            <a:normAutofit/>
          </a:bodyPr>
          <a:lstStyle>
            <a:lvl1pPr marL="0" indent="0">
              <a:lnSpc>
                <a:spcPts val="2800"/>
              </a:lnSpc>
              <a:spcBef>
                <a:spcPts val="0"/>
              </a:spcBef>
              <a:buNone/>
              <a:defRPr lang="fr-FR" sz="1800" baseline="0"/>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20" name="Image 19" descr="Motif à bandes noir et blanc&#10;&#10;Description générée automatiquement avec un niveau de confiance faibl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sme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4" name="Graphisme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e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e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e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e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e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e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e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e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e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60" name="Ovale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8" name="Ovale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6" name="Ovale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4" name="Ovale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2" name="Ovale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0" name="Ovale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44" name="Ovale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5" name="Ovale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6" name="Ovale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7" name="Ovale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8" name="Ovale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42" name="Ovale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74" name="Forme libre : Form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cxnSp>
        <p:nvCxnSpPr>
          <p:cNvPr id="66" name="Connecteur droit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e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12" name="Espace réservé de la date 3">
            <a:extLst>
              <a:ext uri="{FF2B5EF4-FFF2-40B4-BE49-F238E27FC236}">
                <a16:creationId xmlns:a16="http://schemas.microsoft.com/office/drawing/2014/main" id="{5E4B9359-45F7-446D-8327-B1978DE8E3D8}"/>
              </a:ext>
            </a:extLst>
          </p:cNvPr>
          <p:cNvSpPr>
            <a:spLocks noGrp="1"/>
          </p:cNvSpPr>
          <p:nvPr>
            <p:ph type="dt" sz="half" idx="10"/>
          </p:nvPr>
        </p:nvSpPr>
        <p:spPr>
          <a:xfrm>
            <a:off x="4937760" y="6353175"/>
            <a:ext cx="1097280" cy="365125"/>
          </a:xfrm>
        </p:spPr>
        <p:txBody>
          <a:bodyPr rtlCol="0"/>
          <a:lstStyle>
            <a:lvl1pPr>
              <a:defRPr lang="fr-FR">
                <a:solidFill>
                  <a:schemeClr val="tx1">
                    <a:lumMod val="75000"/>
                    <a:lumOff val="25000"/>
                  </a:schemeClr>
                </a:solidFill>
              </a:defRPr>
            </a:lvl1pPr>
          </a:lstStyle>
          <a:p>
            <a:pPr rtl="0"/>
            <a:r>
              <a:rPr lang="fr-FR"/>
              <a:t>20XX</a:t>
            </a:r>
          </a:p>
        </p:txBody>
      </p:sp>
      <p:sp>
        <p:nvSpPr>
          <p:cNvPr id="113" name="Espace réservé du pied de page 4">
            <a:extLst>
              <a:ext uri="{FF2B5EF4-FFF2-40B4-BE49-F238E27FC236}">
                <a16:creationId xmlns:a16="http://schemas.microsoft.com/office/drawing/2014/main" id="{A808BC2F-0D21-4E99-B8C6-DC1C7CD1274C}"/>
              </a:ext>
            </a:extLst>
          </p:cNvPr>
          <p:cNvSpPr>
            <a:spLocks noGrp="1"/>
          </p:cNvSpPr>
          <p:nvPr>
            <p:ph type="ftr" sz="quarter" idx="11"/>
          </p:nvPr>
        </p:nvSpPr>
        <p:spPr>
          <a:xfrm>
            <a:off x="7436167" y="6350000"/>
            <a:ext cx="2286000" cy="365125"/>
          </a:xfrm>
        </p:spPr>
        <p:txBody>
          <a:bodyPr rtlCol="0"/>
          <a:lstStyle>
            <a:lvl1pPr>
              <a:defRPr lang="fr-FR">
                <a:solidFill>
                  <a:schemeClr val="tx1">
                    <a:lumMod val="75000"/>
                    <a:lumOff val="25000"/>
                  </a:schemeClr>
                </a:solidFill>
              </a:defRPr>
            </a:lvl1pPr>
          </a:lstStyle>
          <a:p>
            <a:pPr rtl="0"/>
            <a:r>
              <a:rPr lang="fr-FR" dirty="0"/>
              <a:t>Titre du pitch deck</a:t>
            </a:r>
          </a:p>
        </p:txBody>
      </p:sp>
      <p:sp>
        <p:nvSpPr>
          <p:cNvPr id="114" name="Espace réservé du numéro de diapositive 5">
            <a:extLst>
              <a:ext uri="{FF2B5EF4-FFF2-40B4-BE49-F238E27FC236}">
                <a16:creationId xmlns:a16="http://schemas.microsoft.com/office/drawing/2014/main" id="{054CC8D5-17CB-435D-B227-465D3B8FA059}"/>
              </a:ext>
            </a:extLst>
          </p:cNvPr>
          <p:cNvSpPr>
            <a:spLocks noGrp="1"/>
          </p:cNvSpPr>
          <p:nvPr>
            <p:ph type="sldNum" sz="quarter" idx="12"/>
          </p:nvPr>
        </p:nvSpPr>
        <p:spPr>
          <a:xfrm>
            <a:off x="11123295" y="6356350"/>
            <a:ext cx="457200" cy="365125"/>
          </a:xfrm>
        </p:spPr>
        <p:txBody>
          <a:bodyPr rtlCol="0"/>
          <a:lstStyle>
            <a:lvl1pPr>
              <a:defRPr lang="fr-FR">
                <a:solidFill>
                  <a:schemeClr val="tx1">
                    <a:lumMod val="75000"/>
                    <a:lumOff val="25000"/>
                  </a:schemeClr>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ôtur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400800" cy="1325880"/>
          </a:xfrm>
        </p:spPr>
        <p:txBody>
          <a:bodyPr rtlCol="0" anchor="t" anchorCtr="0"/>
          <a:lstStyle>
            <a:lvl1pPr>
              <a:defRPr lang="fr-FR" cap="all" baseline="0">
                <a:solidFill>
                  <a:schemeClr val="accent1"/>
                </a:solidFill>
              </a:defRPr>
            </a:lvl1pPr>
          </a:lstStyle>
          <a:p>
            <a:pPr rtl="0"/>
            <a:r>
              <a:rPr lang="fr-FR"/>
              <a:t>CLIQUEZ POUR AJOUTER UN TITRE</a:t>
            </a:r>
          </a:p>
        </p:txBody>
      </p:sp>
      <p:sp>
        <p:nvSpPr>
          <p:cNvPr id="10" name="Espace réservé du texte 9">
            <a:extLst>
              <a:ext uri="{FF2B5EF4-FFF2-40B4-BE49-F238E27FC236}">
                <a16:creationId xmlns:a16="http://schemas.microsoft.com/office/drawing/2014/main" id="{58CA33B9-D0BA-4ED1-B10C-9961E1B54FF5}"/>
              </a:ext>
            </a:extLst>
          </p:cNvPr>
          <p:cNvSpPr>
            <a:spLocks noGrp="1"/>
          </p:cNvSpPr>
          <p:nvPr>
            <p:ph type="body" sz="quarter" idx="13"/>
          </p:nvPr>
        </p:nvSpPr>
        <p:spPr>
          <a:xfrm>
            <a:off x="4937760" y="2254670"/>
            <a:ext cx="6400800" cy="4114800"/>
          </a:xfrm>
        </p:spPr>
        <p:txBody>
          <a:bodyPr rtlCol="0">
            <a:normAutofit/>
          </a:bodyPr>
          <a:lstStyle>
            <a:lvl1pPr marL="0" indent="0">
              <a:lnSpc>
                <a:spcPts val="2800"/>
              </a:lnSpc>
              <a:spcBef>
                <a:spcPts val="0"/>
              </a:spcBef>
              <a:buNone/>
              <a:defRPr lang="fr-FR" sz="1800"/>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pic>
        <p:nvPicPr>
          <p:cNvPr id="26" name="Graphisme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9" name="Graphisme 8">
            <a:extLst>
              <a:ext uri="{FF2B5EF4-FFF2-40B4-BE49-F238E27FC236}">
                <a16:creationId xmlns:a16="http://schemas.microsoft.com/office/drawing/2014/main" id="{B7E6DD28-C71B-4484-973A-D12A277300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2" name="Graphisme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sme 12">
            <a:extLst>
              <a:ext uri="{FF2B5EF4-FFF2-40B4-BE49-F238E27FC236}">
                <a16:creationId xmlns:a16="http://schemas.microsoft.com/office/drawing/2014/main" id="{3B73C61F-3D48-4791-8280-D98D2C01E0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e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orme libre : Form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90" name="Forme libre : Form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9" name="Forme libre : Form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8" name="Forme libre : Form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7" name="Forme libre : Form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6" name="Forme libre : Form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5" name="Forme libre : Form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4" name="Forme libre : Form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3" name="Forme libre : Form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2" name="Forme libre : Form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1" name="Forme libre : Form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0" name="Forme libre : Form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9" name="Forme libre : Form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8" name="Forme libre : Form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7" name="Forme libre : Form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6" name="Forme libre : Form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3" name="Forme libre : Form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grpSp>
      <p:sp>
        <p:nvSpPr>
          <p:cNvPr id="101" name="Forme libre : Form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33" name="Forme libre : Form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55" name="Forme libre : Form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54" name="Forme libre : Form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53" name="Forme libre : Form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52" name="Forme libre : Form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51" name="Forme libre : Form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50" name="Forme libre : Form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9" name="Forme libre : Form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8" name="Forme libre : Form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7" name="Forme libre : Form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6" name="Forme libre : Form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5" name="Forme libre : Form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4" name="Forme libre : Form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3" name="Forme libre : Form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2" name="Forme libre : Form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1" name="Forme libre : Form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0" name="Forme libre : Form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39" name="Forme libre : Form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38" name="Forme libre : Form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37" name="Forme libre : Form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63" name="Forme libre : Form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4" name="Forme libre : Form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3" name="Forme libre : Form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2" name="Forme libre : Form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1" name="Forme libre : Form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0" name="Forme libre : Form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9" name="Forme libre : Form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8" name="Forme libre : Form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7" name="Forme libre : Form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6" name="Forme libre : Form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5" name="Forme libre : Form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4" name="Forme libre : Form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3" name="Forme libre : Form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2" name="Forme libre : Form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1" name="Forme libre : Form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0" name="Forme libre : Form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69" name="Forme libre : Form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68" name="Forme libre : Form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67" name="Forme libre : Form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209" name="Espace réservé de la date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rtlCol="0"/>
          <a:lstStyle>
            <a:lvl1pPr>
              <a:defRPr lang="fr-FR">
                <a:solidFill>
                  <a:schemeClr val="tx1">
                    <a:lumMod val="75000"/>
                    <a:lumOff val="25000"/>
                  </a:schemeClr>
                </a:solidFill>
              </a:defRPr>
            </a:lvl1pPr>
          </a:lstStyle>
          <a:p>
            <a:pPr rtl="0"/>
            <a:r>
              <a:rPr lang="fr-FR"/>
              <a:t>20XX</a:t>
            </a:r>
          </a:p>
        </p:txBody>
      </p:sp>
      <p:sp>
        <p:nvSpPr>
          <p:cNvPr id="210" name="Espace réservé du pied de page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rtlCol="0"/>
          <a:lstStyle>
            <a:lvl1pPr>
              <a:defRPr lang="fr-FR">
                <a:solidFill>
                  <a:schemeClr val="tx1">
                    <a:lumMod val="75000"/>
                    <a:lumOff val="25000"/>
                  </a:schemeClr>
                </a:solidFill>
              </a:defRPr>
            </a:lvl1pPr>
          </a:lstStyle>
          <a:p>
            <a:pPr rtl="0"/>
            <a:r>
              <a:rPr lang="fr-FR" dirty="0"/>
              <a:t>Titre du pitch deck</a:t>
            </a:r>
          </a:p>
        </p:txBody>
      </p:sp>
      <p:sp>
        <p:nvSpPr>
          <p:cNvPr id="211" name="Espace réservé du numéro de diapositive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rtlCol="0"/>
          <a:lstStyle>
            <a:lvl1pPr>
              <a:defRPr lang="fr-FR">
                <a:solidFill>
                  <a:schemeClr val="tx1">
                    <a:lumMod val="75000"/>
                    <a:lumOff val="25000"/>
                  </a:schemeClr>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4087566611"/>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èm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339840" cy="1325880"/>
          </a:xfrm>
        </p:spPr>
        <p:txBody>
          <a:bodyPr rtlCol="0" anchor="t" anchorCtr="0"/>
          <a:lstStyle>
            <a:lvl1pPr>
              <a:defRPr lang="fr-FR" cap="all" baseline="0">
                <a:solidFill>
                  <a:schemeClr val="accent1"/>
                </a:solidFill>
              </a:defRPr>
            </a:lvl1pPr>
          </a:lstStyle>
          <a:p>
            <a:pPr rtl="0"/>
            <a:r>
              <a:rPr lang="fr-FR"/>
              <a:t>CLIQUEZ POUR AJOUTER UN TITRE</a:t>
            </a:r>
          </a:p>
        </p:txBody>
      </p:sp>
      <p:grpSp>
        <p:nvGrpSpPr>
          <p:cNvPr id="3" name="Groupe 2">
            <a:extLst>
              <a:ext uri="{FF2B5EF4-FFF2-40B4-BE49-F238E27FC236}">
                <a16:creationId xmlns:a16="http://schemas.microsoft.com/office/drawing/2014/main" id="{AA46EB74-3A91-4DAA-ACF3-FF090B2F7C96}"/>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sme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9" name="Graphisme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2" name="Graphisme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sme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e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1159403" y="5806395"/>
              <a:ext cx="2870810" cy="1000774"/>
              <a:chOff x="-13699" y="5839164"/>
              <a:chExt cx="2862790" cy="1000774"/>
            </a:xfrm>
          </p:grpSpPr>
          <p:sp>
            <p:nvSpPr>
              <p:cNvPr id="91" name="Forme libre : Form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90" name="Forme libre : Form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9" name="Forme libre : Form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8" name="Forme libre : Form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7" name="Forme libre : Form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6" name="Forme libre : Form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5" name="Forme libre : Form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4" name="Forme libre : Form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3" name="Forme libre : Form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2" name="Forme libre : Form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1" name="Forme libre : Form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0" name="Forme libre : Form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9" name="Forme libre : Form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8" name="Forme libre : Form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7" name="Forme libre : Form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6" name="Forme libre : Form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3" name="Forme libre : Form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grpSp>
        <p:sp>
          <p:nvSpPr>
            <p:cNvPr id="101" name="Forme libre : Form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33" name="Forme libre : Forme 132">
              <a:extLst>
                <a:ext uri="{FF2B5EF4-FFF2-40B4-BE49-F238E27FC236}">
                  <a16:creationId xmlns:a16="http://schemas.microsoft.com/office/drawing/2014/main" id="{3591DEB5-C98C-4EF8-AA57-B8F45C484FF4}"/>
                </a:ext>
                <a:ext uri="{C183D7F6-B498-43B3-948B-1728B52AA6E4}">
                  <adec:decorative xmlns:adec="http://schemas.microsoft.com/office/drawing/2017/decorative"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55" name="Forme libre : Forme 154">
              <a:extLst>
                <a:ext uri="{FF2B5EF4-FFF2-40B4-BE49-F238E27FC236}">
                  <a16:creationId xmlns:a16="http://schemas.microsoft.com/office/drawing/2014/main" id="{6FFCF0CF-3167-4E3E-BD4A-236ACC247EC0}"/>
                </a:ext>
                <a:ext uri="{C183D7F6-B498-43B3-948B-1728B52AA6E4}">
                  <adec:decorative xmlns:adec="http://schemas.microsoft.com/office/drawing/2017/decorative"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54" name="Forme libre : Forme 153">
              <a:extLst>
                <a:ext uri="{FF2B5EF4-FFF2-40B4-BE49-F238E27FC236}">
                  <a16:creationId xmlns:a16="http://schemas.microsoft.com/office/drawing/2014/main" id="{AB47A61A-6E4C-49A5-A2E8-2410A107CC2A}"/>
                </a:ext>
                <a:ext uri="{C183D7F6-B498-43B3-948B-1728B52AA6E4}">
                  <adec:decorative xmlns:adec="http://schemas.microsoft.com/office/drawing/2017/decorative"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53" name="Forme libre : Forme 152">
              <a:extLst>
                <a:ext uri="{FF2B5EF4-FFF2-40B4-BE49-F238E27FC236}">
                  <a16:creationId xmlns:a16="http://schemas.microsoft.com/office/drawing/2014/main" id="{FC8CDBA7-BF04-4719-8D66-513A71ECCAFF}"/>
                </a:ext>
                <a:ext uri="{C183D7F6-B498-43B3-948B-1728B52AA6E4}">
                  <adec:decorative xmlns:adec="http://schemas.microsoft.com/office/drawing/2017/decorative"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52" name="Forme libre : Forme 151">
              <a:extLst>
                <a:ext uri="{FF2B5EF4-FFF2-40B4-BE49-F238E27FC236}">
                  <a16:creationId xmlns:a16="http://schemas.microsoft.com/office/drawing/2014/main" id="{79CDC826-71AB-4245-AC5F-8DC9DB2BBCE0}"/>
                </a:ext>
                <a:ext uri="{C183D7F6-B498-43B3-948B-1728B52AA6E4}">
                  <adec:decorative xmlns:adec="http://schemas.microsoft.com/office/drawing/2017/decorative"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51" name="Forme libre : Forme 150">
              <a:extLst>
                <a:ext uri="{FF2B5EF4-FFF2-40B4-BE49-F238E27FC236}">
                  <a16:creationId xmlns:a16="http://schemas.microsoft.com/office/drawing/2014/main" id="{4DE1670F-43B8-4EA8-878C-AC3FF1921E21}"/>
                </a:ext>
                <a:ext uri="{C183D7F6-B498-43B3-948B-1728B52AA6E4}">
                  <adec:decorative xmlns:adec="http://schemas.microsoft.com/office/drawing/2017/decorative"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50" name="Forme libre : Forme 149">
              <a:extLst>
                <a:ext uri="{FF2B5EF4-FFF2-40B4-BE49-F238E27FC236}">
                  <a16:creationId xmlns:a16="http://schemas.microsoft.com/office/drawing/2014/main" id="{4AE780ED-EF51-4AD7-A73F-01E563D0E8BC}"/>
                </a:ext>
                <a:ext uri="{C183D7F6-B498-43B3-948B-1728B52AA6E4}">
                  <adec:decorative xmlns:adec="http://schemas.microsoft.com/office/drawing/2017/decorative"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9" name="Forme libre : Forme 148">
              <a:extLst>
                <a:ext uri="{FF2B5EF4-FFF2-40B4-BE49-F238E27FC236}">
                  <a16:creationId xmlns:a16="http://schemas.microsoft.com/office/drawing/2014/main" id="{BE269AE3-65CE-4B86-B8B1-413783695039}"/>
                </a:ext>
                <a:ext uri="{C183D7F6-B498-43B3-948B-1728B52AA6E4}">
                  <adec:decorative xmlns:adec="http://schemas.microsoft.com/office/drawing/2017/decorative"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8" name="Forme libre : Forme 147">
              <a:extLst>
                <a:ext uri="{FF2B5EF4-FFF2-40B4-BE49-F238E27FC236}">
                  <a16:creationId xmlns:a16="http://schemas.microsoft.com/office/drawing/2014/main" id="{C35E0649-74BB-4271-BE7D-1F2ED094753E}"/>
                </a:ext>
                <a:ext uri="{C183D7F6-B498-43B3-948B-1728B52AA6E4}">
                  <adec:decorative xmlns:adec="http://schemas.microsoft.com/office/drawing/2017/decorative"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7" name="Forme libre : Forme 146">
              <a:extLst>
                <a:ext uri="{FF2B5EF4-FFF2-40B4-BE49-F238E27FC236}">
                  <a16:creationId xmlns:a16="http://schemas.microsoft.com/office/drawing/2014/main" id="{6C2D71F3-0A7A-4745-A34F-CE00E95F927C}"/>
                </a:ext>
                <a:ext uri="{C183D7F6-B498-43B3-948B-1728B52AA6E4}">
                  <adec:decorative xmlns:adec="http://schemas.microsoft.com/office/drawing/2017/decorative"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6" name="Forme libre : Forme 145">
              <a:extLst>
                <a:ext uri="{FF2B5EF4-FFF2-40B4-BE49-F238E27FC236}">
                  <a16:creationId xmlns:a16="http://schemas.microsoft.com/office/drawing/2014/main" id="{51BF2AB6-6873-4ED8-98DB-4A9398AF7324}"/>
                </a:ext>
                <a:ext uri="{C183D7F6-B498-43B3-948B-1728B52AA6E4}">
                  <adec:decorative xmlns:adec="http://schemas.microsoft.com/office/drawing/2017/decorative"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5" name="Forme libre : Forme 144">
              <a:extLst>
                <a:ext uri="{FF2B5EF4-FFF2-40B4-BE49-F238E27FC236}">
                  <a16:creationId xmlns:a16="http://schemas.microsoft.com/office/drawing/2014/main" id="{38BEE1DC-3180-496F-B9F2-0541143A9C65}"/>
                </a:ext>
                <a:ext uri="{C183D7F6-B498-43B3-948B-1728B52AA6E4}">
                  <adec:decorative xmlns:adec="http://schemas.microsoft.com/office/drawing/2017/decorative"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4" name="Forme libre : Forme 143">
              <a:extLst>
                <a:ext uri="{FF2B5EF4-FFF2-40B4-BE49-F238E27FC236}">
                  <a16:creationId xmlns:a16="http://schemas.microsoft.com/office/drawing/2014/main" id="{D39D863D-C379-4E72-B276-53F62D7E2B98}"/>
                </a:ext>
                <a:ext uri="{C183D7F6-B498-43B3-948B-1728B52AA6E4}">
                  <adec:decorative xmlns:adec="http://schemas.microsoft.com/office/drawing/2017/decorative"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3" name="Forme libre : Forme 142">
              <a:extLst>
                <a:ext uri="{FF2B5EF4-FFF2-40B4-BE49-F238E27FC236}">
                  <a16:creationId xmlns:a16="http://schemas.microsoft.com/office/drawing/2014/main" id="{9079BA6D-6450-46A6-9874-663ABFE497CE}"/>
                </a:ext>
                <a:ext uri="{C183D7F6-B498-43B3-948B-1728B52AA6E4}">
                  <adec:decorative xmlns:adec="http://schemas.microsoft.com/office/drawing/2017/decorative"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2" name="Forme libre : Forme 141">
              <a:extLst>
                <a:ext uri="{FF2B5EF4-FFF2-40B4-BE49-F238E27FC236}">
                  <a16:creationId xmlns:a16="http://schemas.microsoft.com/office/drawing/2014/main" id="{A4CFFBA8-B565-42FA-9C0D-4FC6525B06C1}"/>
                </a:ext>
                <a:ext uri="{C183D7F6-B498-43B3-948B-1728B52AA6E4}">
                  <adec:decorative xmlns:adec="http://schemas.microsoft.com/office/drawing/2017/decorative"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1" name="Forme libre : Forme 140">
              <a:extLst>
                <a:ext uri="{FF2B5EF4-FFF2-40B4-BE49-F238E27FC236}">
                  <a16:creationId xmlns:a16="http://schemas.microsoft.com/office/drawing/2014/main" id="{98016DB4-3354-4E78-B07E-1D722297B864}"/>
                </a:ext>
                <a:ext uri="{C183D7F6-B498-43B3-948B-1728B52AA6E4}">
                  <adec:decorative xmlns:adec="http://schemas.microsoft.com/office/drawing/2017/decorative"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40" name="Forme libre : Forme 139">
              <a:extLst>
                <a:ext uri="{FF2B5EF4-FFF2-40B4-BE49-F238E27FC236}">
                  <a16:creationId xmlns:a16="http://schemas.microsoft.com/office/drawing/2014/main" id="{0CB1EA35-0D05-4F13-871D-0CAB5CECD44A}"/>
                </a:ext>
                <a:ext uri="{C183D7F6-B498-43B3-948B-1728B52AA6E4}">
                  <adec:decorative xmlns:adec="http://schemas.microsoft.com/office/drawing/2017/decorative"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39" name="Forme libre : Forme 138">
              <a:extLst>
                <a:ext uri="{FF2B5EF4-FFF2-40B4-BE49-F238E27FC236}">
                  <a16:creationId xmlns:a16="http://schemas.microsoft.com/office/drawing/2014/main" id="{17F84AF5-3C7F-4D42-92A9-CCA3CDB8EB55}"/>
                </a:ext>
                <a:ext uri="{C183D7F6-B498-43B3-948B-1728B52AA6E4}">
                  <adec:decorative xmlns:adec="http://schemas.microsoft.com/office/drawing/2017/decorative"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38" name="Forme libre : Forme 137">
              <a:extLst>
                <a:ext uri="{FF2B5EF4-FFF2-40B4-BE49-F238E27FC236}">
                  <a16:creationId xmlns:a16="http://schemas.microsoft.com/office/drawing/2014/main" id="{FA8E90CE-90F4-42ED-AAAF-0F139BE4E3D5}"/>
                </a:ext>
                <a:ext uri="{C183D7F6-B498-43B3-948B-1728B52AA6E4}">
                  <adec:decorative xmlns:adec="http://schemas.microsoft.com/office/drawing/2017/decorative"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37" name="Forme libre : Forme 136">
              <a:extLst>
                <a:ext uri="{FF2B5EF4-FFF2-40B4-BE49-F238E27FC236}">
                  <a16:creationId xmlns:a16="http://schemas.microsoft.com/office/drawing/2014/main" id="{7C1C105E-FE0D-4A36-AE5B-BBA110F6EE53}"/>
                </a:ext>
                <a:ext uri="{C183D7F6-B498-43B3-948B-1728B52AA6E4}">
                  <adec:decorative xmlns:adec="http://schemas.microsoft.com/office/drawing/2017/decorative"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defPPr>
                <a:defRPr lang="fr-FR"/>
              </a:defPPr>
            </a:lstStyle>
            <a:p>
              <a:pPr rtl="0"/>
              <a:endParaRPr lang="fr-FR" dirty="0"/>
            </a:p>
          </p:txBody>
        </p:sp>
        <p:sp>
          <p:nvSpPr>
            <p:cNvPr id="163" name="Forme libre : Form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4" name="Forme libre : Forme 183">
              <a:extLst>
                <a:ext uri="{FF2B5EF4-FFF2-40B4-BE49-F238E27FC236}">
                  <a16:creationId xmlns:a16="http://schemas.microsoft.com/office/drawing/2014/main" id="{AD282910-ECE9-4B26-9656-AD1D41D44AC8}"/>
                </a:ext>
                <a:ext uri="{C183D7F6-B498-43B3-948B-1728B52AA6E4}">
                  <adec:decorative xmlns:adec="http://schemas.microsoft.com/office/drawing/2017/decorative"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3" name="Forme libre : Forme 182">
              <a:extLst>
                <a:ext uri="{FF2B5EF4-FFF2-40B4-BE49-F238E27FC236}">
                  <a16:creationId xmlns:a16="http://schemas.microsoft.com/office/drawing/2014/main" id="{7C7A453C-4565-4652-9781-F1488009734C}"/>
                </a:ext>
                <a:ext uri="{C183D7F6-B498-43B3-948B-1728B52AA6E4}">
                  <adec:decorative xmlns:adec="http://schemas.microsoft.com/office/drawing/2017/decorative"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2" name="Forme libre : Forme 181">
              <a:extLst>
                <a:ext uri="{FF2B5EF4-FFF2-40B4-BE49-F238E27FC236}">
                  <a16:creationId xmlns:a16="http://schemas.microsoft.com/office/drawing/2014/main" id="{DE479407-B0BB-45F1-A93D-05ED5B41F316}"/>
                </a:ext>
                <a:ext uri="{C183D7F6-B498-43B3-948B-1728B52AA6E4}">
                  <adec:decorative xmlns:adec="http://schemas.microsoft.com/office/drawing/2017/decorative"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1" name="Forme libre : Forme 180">
              <a:extLst>
                <a:ext uri="{FF2B5EF4-FFF2-40B4-BE49-F238E27FC236}">
                  <a16:creationId xmlns:a16="http://schemas.microsoft.com/office/drawing/2014/main" id="{0271515D-B4B7-4502-B24F-DC5480444ED0}"/>
                </a:ext>
                <a:ext uri="{C183D7F6-B498-43B3-948B-1728B52AA6E4}">
                  <adec:decorative xmlns:adec="http://schemas.microsoft.com/office/drawing/2017/decorative"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0" name="Forme libre : Forme 179">
              <a:extLst>
                <a:ext uri="{FF2B5EF4-FFF2-40B4-BE49-F238E27FC236}">
                  <a16:creationId xmlns:a16="http://schemas.microsoft.com/office/drawing/2014/main" id="{DB364732-EC14-4416-964A-13F3D77CDBBD}"/>
                </a:ext>
                <a:ext uri="{C183D7F6-B498-43B3-948B-1728B52AA6E4}">
                  <adec:decorative xmlns:adec="http://schemas.microsoft.com/office/drawing/2017/decorative"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9" name="Forme libre : Forme 178">
              <a:extLst>
                <a:ext uri="{FF2B5EF4-FFF2-40B4-BE49-F238E27FC236}">
                  <a16:creationId xmlns:a16="http://schemas.microsoft.com/office/drawing/2014/main" id="{619347B5-2692-4514-B67B-159C25FA4940}"/>
                </a:ext>
                <a:ext uri="{C183D7F6-B498-43B3-948B-1728B52AA6E4}">
                  <adec:decorative xmlns:adec="http://schemas.microsoft.com/office/drawing/2017/decorative"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8" name="Forme libre : Forme 177">
              <a:extLst>
                <a:ext uri="{FF2B5EF4-FFF2-40B4-BE49-F238E27FC236}">
                  <a16:creationId xmlns:a16="http://schemas.microsoft.com/office/drawing/2014/main" id="{E1746638-BCA2-4B8F-A315-9514E1973CDD}"/>
                </a:ext>
                <a:ext uri="{C183D7F6-B498-43B3-948B-1728B52AA6E4}">
                  <adec:decorative xmlns:adec="http://schemas.microsoft.com/office/drawing/2017/decorative"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7" name="Forme libre : Forme 176">
              <a:extLst>
                <a:ext uri="{FF2B5EF4-FFF2-40B4-BE49-F238E27FC236}">
                  <a16:creationId xmlns:a16="http://schemas.microsoft.com/office/drawing/2014/main" id="{47F56D6B-560F-4123-9E05-11ACF383DF87}"/>
                </a:ext>
                <a:ext uri="{C183D7F6-B498-43B3-948B-1728B52AA6E4}">
                  <adec:decorative xmlns:adec="http://schemas.microsoft.com/office/drawing/2017/decorative"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6" name="Forme libre : Forme 175">
              <a:extLst>
                <a:ext uri="{FF2B5EF4-FFF2-40B4-BE49-F238E27FC236}">
                  <a16:creationId xmlns:a16="http://schemas.microsoft.com/office/drawing/2014/main" id="{2FD3A4D4-C05F-4057-8408-6FF0887E068F}"/>
                </a:ext>
                <a:ext uri="{C183D7F6-B498-43B3-948B-1728B52AA6E4}">
                  <adec:decorative xmlns:adec="http://schemas.microsoft.com/office/drawing/2017/decorative"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5" name="Forme libre : Forme 174">
              <a:extLst>
                <a:ext uri="{FF2B5EF4-FFF2-40B4-BE49-F238E27FC236}">
                  <a16:creationId xmlns:a16="http://schemas.microsoft.com/office/drawing/2014/main" id="{32EAC669-BA43-4F58-9784-4CCDFE4D6F4E}"/>
                </a:ext>
                <a:ext uri="{C183D7F6-B498-43B3-948B-1728B52AA6E4}">
                  <adec:decorative xmlns:adec="http://schemas.microsoft.com/office/drawing/2017/decorative"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4" name="Forme libre : Forme 173">
              <a:extLst>
                <a:ext uri="{FF2B5EF4-FFF2-40B4-BE49-F238E27FC236}">
                  <a16:creationId xmlns:a16="http://schemas.microsoft.com/office/drawing/2014/main" id="{73CAE3B4-689F-4EC3-8CC9-EB6D360E3846}"/>
                </a:ext>
                <a:ext uri="{C183D7F6-B498-43B3-948B-1728B52AA6E4}">
                  <adec:decorative xmlns:adec="http://schemas.microsoft.com/office/drawing/2017/decorative"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3" name="Forme libre : Forme 172">
              <a:extLst>
                <a:ext uri="{FF2B5EF4-FFF2-40B4-BE49-F238E27FC236}">
                  <a16:creationId xmlns:a16="http://schemas.microsoft.com/office/drawing/2014/main" id="{8665978C-1CDF-4EF9-9A5C-4C6C0B3BE0F0}"/>
                </a:ext>
                <a:ext uri="{C183D7F6-B498-43B3-948B-1728B52AA6E4}">
                  <adec:decorative xmlns:adec="http://schemas.microsoft.com/office/drawing/2017/decorative"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2" name="Forme libre : Forme 171">
              <a:extLst>
                <a:ext uri="{FF2B5EF4-FFF2-40B4-BE49-F238E27FC236}">
                  <a16:creationId xmlns:a16="http://schemas.microsoft.com/office/drawing/2014/main" id="{97F81447-DAE2-4092-B156-2723E18064A7}"/>
                </a:ext>
                <a:ext uri="{C183D7F6-B498-43B3-948B-1728B52AA6E4}">
                  <adec:decorative xmlns:adec="http://schemas.microsoft.com/office/drawing/2017/decorative"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1" name="Forme libre : Forme 170">
              <a:extLst>
                <a:ext uri="{FF2B5EF4-FFF2-40B4-BE49-F238E27FC236}">
                  <a16:creationId xmlns:a16="http://schemas.microsoft.com/office/drawing/2014/main" id="{AB0C8140-456A-4593-9DC3-5A53E63B0CDF}"/>
                </a:ext>
                <a:ext uri="{C183D7F6-B498-43B3-948B-1728B52AA6E4}">
                  <adec:decorative xmlns:adec="http://schemas.microsoft.com/office/drawing/2017/decorative"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0" name="Forme libre : Forme 169">
              <a:extLst>
                <a:ext uri="{FF2B5EF4-FFF2-40B4-BE49-F238E27FC236}">
                  <a16:creationId xmlns:a16="http://schemas.microsoft.com/office/drawing/2014/main" id="{E1411ED6-803D-4C5A-8E92-8EAC28ACA255}"/>
                </a:ext>
                <a:ext uri="{C183D7F6-B498-43B3-948B-1728B52AA6E4}">
                  <adec:decorative xmlns:adec="http://schemas.microsoft.com/office/drawing/2017/decorative"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69" name="Forme libre : Forme 168">
              <a:extLst>
                <a:ext uri="{FF2B5EF4-FFF2-40B4-BE49-F238E27FC236}">
                  <a16:creationId xmlns:a16="http://schemas.microsoft.com/office/drawing/2014/main" id="{D3F198DF-8521-45A1-8BAE-4FC70FC420A8}"/>
                </a:ext>
                <a:ext uri="{C183D7F6-B498-43B3-948B-1728B52AA6E4}">
                  <adec:decorative xmlns:adec="http://schemas.microsoft.com/office/drawing/2017/decorative"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68" name="Forme libre : Forme 167">
              <a:extLst>
                <a:ext uri="{FF2B5EF4-FFF2-40B4-BE49-F238E27FC236}">
                  <a16:creationId xmlns:a16="http://schemas.microsoft.com/office/drawing/2014/main" id="{AAA80212-BA6E-448F-BA91-287462E1D34C}"/>
                </a:ext>
                <a:ext uri="{C183D7F6-B498-43B3-948B-1728B52AA6E4}">
                  <adec:decorative xmlns:adec="http://schemas.microsoft.com/office/drawing/2017/decorative"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67" name="Forme libre : Forme 166">
              <a:extLst>
                <a:ext uri="{FF2B5EF4-FFF2-40B4-BE49-F238E27FC236}">
                  <a16:creationId xmlns:a16="http://schemas.microsoft.com/office/drawing/2014/main" id="{5B8EBCCB-B7E3-4837-AA61-44D0A400EC96}"/>
                </a:ext>
                <a:ext uri="{C183D7F6-B498-43B3-948B-1728B52AA6E4}">
                  <adec:decorative xmlns:adec="http://schemas.microsoft.com/office/drawing/2017/decorative"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grpSp>
      <p:sp>
        <p:nvSpPr>
          <p:cNvPr id="96" name="Espace réservé du texte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2080153"/>
            <a:ext cx="3200400" cy="365760"/>
          </a:xfrm>
        </p:spPr>
        <p:txBody>
          <a:bodyPr rtlCol="0">
            <a:noAutofit/>
          </a:bodyPr>
          <a:lstStyle>
            <a:lvl1pPr marL="0" indent="0">
              <a:lnSpc>
                <a:spcPts val="2400"/>
              </a:lnSpc>
              <a:spcBef>
                <a:spcPts val="0"/>
              </a:spcBef>
              <a:buNone/>
              <a:defRPr lang="fr-FR" sz="2000" b="1" cap="all" baseline="0">
                <a:solidFill>
                  <a:schemeClr val="accent3"/>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AJOUTER UN SOUS-TITRE</a:t>
            </a:r>
          </a:p>
        </p:txBody>
      </p:sp>
      <p:sp>
        <p:nvSpPr>
          <p:cNvPr id="95" name="Espace réservé du texte 9">
            <a:extLst>
              <a:ext uri="{FF2B5EF4-FFF2-40B4-BE49-F238E27FC236}">
                <a16:creationId xmlns:a16="http://schemas.microsoft.com/office/drawing/2014/main" id="{E4B2F207-6068-4806-A6CC-5A7FCB66A218}"/>
              </a:ext>
            </a:extLst>
          </p:cNvPr>
          <p:cNvSpPr>
            <a:spLocks noGrp="1"/>
          </p:cNvSpPr>
          <p:nvPr>
            <p:ph type="body" sz="quarter" idx="13"/>
          </p:nvPr>
        </p:nvSpPr>
        <p:spPr>
          <a:xfrm>
            <a:off x="4937760" y="2491866"/>
            <a:ext cx="3200400" cy="731520"/>
          </a:xfrm>
        </p:spPr>
        <p:txBody>
          <a:bodyPr rtlCol="0">
            <a:normAutofit/>
          </a:bodyPr>
          <a:lstStyle>
            <a:lvl1pPr marL="0" indent="0">
              <a:lnSpc>
                <a:spcPts val="1800"/>
              </a:lnSpc>
              <a:spcBef>
                <a:spcPts val="0"/>
              </a:spcBef>
              <a:buNone/>
              <a:defRPr lang="fr-FR" sz="1400">
                <a:solidFill>
                  <a:schemeClr val="tx1"/>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98" name="Espace réservé du texte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3417082"/>
            <a:ext cx="3200400" cy="365760"/>
          </a:xfrm>
        </p:spPr>
        <p:txBody>
          <a:bodyPr rtlCol="0">
            <a:noAutofit/>
          </a:bodyPr>
          <a:lstStyle>
            <a:lvl1pPr marL="0" indent="0">
              <a:lnSpc>
                <a:spcPts val="2400"/>
              </a:lnSpc>
              <a:spcBef>
                <a:spcPts val="0"/>
              </a:spcBef>
              <a:buNone/>
              <a:defRPr lang="fr-FR" sz="2000" b="1" cap="all" baseline="0">
                <a:solidFill>
                  <a:schemeClr val="accent3"/>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AJOUTER UN SOUS-TITRE</a:t>
            </a:r>
          </a:p>
        </p:txBody>
      </p:sp>
      <p:sp>
        <p:nvSpPr>
          <p:cNvPr id="97" name="Espace réservé du texte 9">
            <a:extLst>
              <a:ext uri="{FF2B5EF4-FFF2-40B4-BE49-F238E27FC236}">
                <a16:creationId xmlns:a16="http://schemas.microsoft.com/office/drawing/2014/main" id="{62E32947-70DC-4299-A3C0-D8CFA7571844}"/>
              </a:ext>
            </a:extLst>
          </p:cNvPr>
          <p:cNvSpPr>
            <a:spLocks noGrp="1"/>
          </p:cNvSpPr>
          <p:nvPr>
            <p:ph type="body" sz="quarter" idx="16"/>
          </p:nvPr>
        </p:nvSpPr>
        <p:spPr>
          <a:xfrm>
            <a:off x="4937760" y="3837939"/>
            <a:ext cx="3200400" cy="731520"/>
          </a:xfrm>
        </p:spPr>
        <p:txBody>
          <a:bodyPr rtlCol="0">
            <a:normAutofit/>
          </a:bodyPr>
          <a:lstStyle>
            <a:lvl1pPr marL="0" indent="0">
              <a:lnSpc>
                <a:spcPts val="1800"/>
              </a:lnSpc>
              <a:spcBef>
                <a:spcPts val="0"/>
              </a:spcBef>
              <a:buNone/>
              <a:defRPr lang="fr-FR" sz="1400">
                <a:solidFill>
                  <a:schemeClr val="tx1"/>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100" name="Espace réservé du texte 9">
            <a:extLst>
              <a:ext uri="{FF2B5EF4-FFF2-40B4-BE49-F238E27FC236}">
                <a16:creationId xmlns:a16="http://schemas.microsoft.com/office/drawing/2014/main" id="{15906F94-3E6E-4731-9975-FE2377DBDC21}"/>
              </a:ext>
            </a:extLst>
          </p:cNvPr>
          <p:cNvSpPr>
            <a:spLocks noGrp="1"/>
          </p:cNvSpPr>
          <p:nvPr>
            <p:ph type="body" sz="quarter" idx="19" hasCustomPrompt="1"/>
          </p:nvPr>
        </p:nvSpPr>
        <p:spPr>
          <a:xfrm>
            <a:off x="4933747" y="4790587"/>
            <a:ext cx="3200400" cy="365760"/>
          </a:xfrm>
        </p:spPr>
        <p:txBody>
          <a:bodyPr rtlCol="0">
            <a:noAutofit/>
          </a:bodyPr>
          <a:lstStyle>
            <a:lvl1pPr marL="0" indent="0">
              <a:lnSpc>
                <a:spcPts val="2400"/>
              </a:lnSpc>
              <a:spcBef>
                <a:spcPts val="0"/>
              </a:spcBef>
              <a:buNone/>
              <a:defRPr lang="fr-FR" sz="2000" b="1" cap="all" baseline="0">
                <a:solidFill>
                  <a:schemeClr val="accent3"/>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AJOUTER UN SOUS-TITRE</a:t>
            </a:r>
          </a:p>
        </p:txBody>
      </p:sp>
      <p:sp>
        <p:nvSpPr>
          <p:cNvPr id="99" name="Espace réservé du texte 9">
            <a:extLst>
              <a:ext uri="{FF2B5EF4-FFF2-40B4-BE49-F238E27FC236}">
                <a16:creationId xmlns:a16="http://schemas.microsoft.com/office/drawing/2014/main" id="{F592EC28-81D2-494E-AD5C-BC4F4FCD303E}"/>
              </a:ext>
            </a:extLst>
          </p:cNvPr>
          <p:cNvSpPr>
            <a:spLocks noGrp="1"/>
          </p:cNvSpPr>
          <p:nvPr>
            <p:ph type="body" sz="quarter" idx="18"/>
          </p:nvPr>
        </p:nvSpPr>
        <p:spPr>
          <a:xfrm>
            <a:off x="4933747" y="5203301"/>
            <a:ext cx="3200400" cy="731520"/>
          </a:xfrm>
        </p:spPr>
        <p:txBody>
          <a:bodyPr rtlCol="0">
            <a:normAutofit/>
          </a:bodyPr>
          <a:lstStyle>
            <a:lvl1pPr marL="0" indent="0">
              <a:lnSpc>
                <a:spcPts val="1800"/>
              </a:lnSpc>
              <a:spcBef>
                <a:spcPts val="0"/>
              </a:spcBef>
              <a:buNone/>
              <a:defRPr lang="fr-FR" sz="1400">
                <a:solidFill>
                  <a:schemeClr val="tx1"/>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103" name="Espace réservé du texte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2080153"/>
            <a:ext cx="3200400" cy="365760"/>
          </a:xfrm>
        </p:spPr>
        <p:txBody>
          <a:bodyPr rtlCol="0">
            <a:noAutofit/>
          </a:bodyPr>
          <a:lstStyle>
            <a:lvl1pPr marL="0" indent="0">
              <a:lnSpc>
                <a:spcPts val="2400"/>
              </a:lnSpc>
              <a:spcBef>
                <a:spcPts val="0"/>
              </a:spcBef>
              <a:buNone/>
              <a:defRPr lang="fr-FR" sz="2000" b="1" cap="all" baseline="0">
                <a:solidFill>
                  <a:schemeClr val="accent3"/>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AJOUTER UN SOUS-TITRE</a:t>
            </a:r>
          </a:p>
        </p:txBody>
      </p:sp>
      <p:sp>
        <p:nvSpPr>
          <p:cNvPr id="102" name="Espace réservé du texte 9">
            <a:extLst>
              <a:ext uri="{FF2B5EF4-FFF2-40B4-BE49-F238E27FC236}">
                <a16:creationId xmlns:a16="http://schemas.microsoft.com/office/drawing/2014/main" id="{41D6DC40-2E7F-4703-B810-A9DF12E8CA4D}"/>
              </a:ext>
            </a:extLst>
          </p:cNvPr>
          <p:cNvSpPr>
            <a:spLocks noGrp="1"/>
          </p:cNvSpPr>
          <p:nvPr>
            <p:ph type="body" sz="quarter" idx="20"/>
          </p:nvPr>
        </p:nvSpPr>
        <p:spPr>
          <a:xfrm>
            <a:off x="8486217" y="2486550"/>
            <a:ext cx="3200400" cy="731520"/>
          </a:xfrm>
        </p:spPr>
        <p:txBody>
          <a:bodyPr rtlCol="0">
            <a:normAutofit/>
          </a:bodyPr>
          <a:lstStyle>
            <a:lvl1pPr marL="0" indent="0">
              <a:lnSpc>
                <a:spcPts val="1800"/>
              </a:lnSpc>
              <a:spcBef>
                <a:spcPts val="0"/>
              </a:spcBef>
              <a:buNone/>
              <a:defRPr lang="fr-FR" sz="1400">
                <a:solidFill>
                  <a:schemeClr val="tx1"/>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105" name="Espace réservé du texte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3417082"/>
            <a:ext cx="3200400" cy="365760"/>
          </a:xfrm>
        </p:spPr>
        <p:txBody>
          <a:bodyPr rtlCol="0">
            <a:noAutofit/>
          </a:bodyPr>
          <a:lstStyle>
            <a:lvl1pPr marL="0" indent="0">
              <a:lnSpc>
                <a:spcPts val="2400"/>
              </a:lnSpc>
              <a:spcBef>
                <a:spcPts val="0"/>
              </a:spcBef>
              <a:buNone/>
              <a:defRPr lang="fr-FR" sz="2000" b="1" cap="all" baseline="0">
                <a:solidFill>
                  <a:schemeClr val="accent3"/>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AJOUTER UN SOUS-TITRE</a:t>
            </a:r>
          </a:p>
        </p:txBody>
      </p:sp>
      <p:sp>
        <p:nvSpPr>
          <p:cNvPr id="104" name="Espace réservé du texte 9">
            <a:extLst>
              <a:ext uri="{FF2B5EF4-FFF2-40B4-BE49-F238E27FC236}">
                <a16:creationId xmlns:a16="http://schemas.microsoft.com/office/drawing/2014/main" id="{77627840-21B3-4981-A379-398FD9F5B7EF}"/>
              </a:ext>
            </a:extLst>
          </p:cNvPr>
          <p:cNvSpPr>
            <a:spLocks noGrp="1"/>
          </p:cNvSpPr>
          <p:nvPr>
            <p:ph type="body" sz="quarter" idx="22"/>
          </p:nvPr>
        </p:nvSpPr>
        <p:spPr>
          <a:xfrm>
            <a:off x="8486217" y="3832623"/>
            <a:ext cx="3200400" cy="731520"/>
          </a:xfrm>
        </p:spPr>
        <p:txBody>
          <a:bodyPr rtlCol="0">
            <a:normAutofit/>
          </a:bodyPr>
          <a:lstStyle>
            <a:lvl1pPr marL="0" indent="0">
              <a:lnSpc>
                <a:spcPts val="1800"/>
              </a:lnSpc>
              <a:spcBef>
                <a:spcPts val="0"/>
              </a:spcBef>
              <a:buNone/>
              <a:defRPr lang="fr-FR" sz="1400">
                <a:solidFill>
                  <a:schemeClr val="tx1"/>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209" name="Espace réservé de la date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rtlCol="0"/>
          <a:lstStyle>
            <a:lvl1pPr>
              <a:defRPr lang="fr-FR">
                <a:solidFill>
                  <a:schemeClr val="tx1">
                    <a:lumMod val="75000"/>
                    <a:lumOff val="25000"/>
                  </a:schemeClr>
                </a:solidFill>
              </a:defRPr>
            </a:lvl1pPr>
          </a:lstStyle>
          <a:p>
            <a:pPr rtl="0"/>
            <a:r>
              <a:rPr lang="fr-FR"/>
              <a:t>20XX</a:t>
            </a:r>
          </a:p>
        </p:txBody>
      </p:sp>
      <p:sp>
        <p:nvSpPr>
          <p:cNvPr id="210" name="Espace réservé du pied de page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rtlCol="0"/>
          <a:lstStyle>
            <a:lvl1pPr>
              <a:defRPr lang="fr-FR">
                <a:solidFill>
                  <a:schemeClr val="tx1">
                    <a:lumMod val="75000"/>
                    <a:lumOff val="25000"/>
                  </a:schemeClr>
                </a:solidFill>
              </a:defRPr>
            </a:lvl1pPr>
          </a:lstStyle>
          <a:p>
            <a:pPr rtl="0"/>
            <a:r>
              <a:rPr lang="fr-FR" dirty="0"/>
              <a:t>Titre du pitch deck</a:t>
            </a:r>
          </a:p>
        </p:txBody>
      </p:sp>
      <p:sp>
        <p:nvSpPr>
          <p:cNvPr id="211" name="Espace réservé du numéro de diapositive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rtlCol="0"/>
          <a:lstStyle>
            <a:lvl1pPr>
              <a:defRPr lang="fr-FR">
                <a:solidFill>
                  <a:schemeClr val="tx1">
                    <a:lumMod val="75000"/>
                    <a:lumOff val="25000"/>
                  </a:schemeClr>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800850" cy="1325880"/>
          </a:xfrm>
        </p:spPr>
        <p:txBody>
          <a:bodyPr rtlCol="0" anchor="t" anchorCtr="0"/>
          <a:lstStyle>
            <a:lvl1pPr>
              <a:defRPr lang="fr-FR" cap="all" baseline="0">
                <a:solidFill>
                  <a:schemeClr val="tx2"/>
                </a:solidFill>
              </a:defRPr>
            </a:lvl1pPr>
          </a:lstStyle>
          <a:p>
            <a:pPr rtl="0"/>
            <a:r>
              <a:rPr lang="fr-FR"/>
              <a:t>CLIQUEZ POUR AJOUTER UN TITRE</a:t>
            </a:r>
          </a:p>
        </p:txBody>
      </p:sp>
      <p:grpSp>
        <p:nvGrpSpPr>
          <p:cNvPr id="3" name="Groupe 2">
            <a:extLst>
              <a:ext uri="{FF2B5EF4-FFF2-40B4-BE49-F238E27FC236}">
                <a16:creationId xmlns:a16="http://schemas.microsoft.com/office/drawing/2014/main" id="{0C962441-913E-484B-806B-8AD5CE673426}"/>
              </a:ext>
              <a:ext uri="{C183D7F6-B498-43B3-948B-1728B52AA6E4}">
                <adec:decorative xmlns:adec="http://schemas.microsoft.com/office/drawing/2017/decorative" val="1"/>
              </a:ext>
            </a:extLst>
          </p:cNvPr>
          <p:cNvGrpSpPr/>
          <p:nvPr userDrawn="1"/>
        </p:nvGrpSpPr>
        <p:grpSpPr>
          <a:xfrm>
            <a:off x="-33209" y="-16980"/>
            <a:ext cx="4096193" cy="6874980"/>
            <a:chOff x="-33209" y="-16980"/>
            <a:chExt cx="4096193" cy="6874980"/>
          </a:xfrm>
        </p:grpSpPr>
        <p:sp>
          <p:nvSpPr>
            <p:cNvPr id="7" name="Rectangle 6">
              <a:extLst>
                <a:ext uri="{FF2B5EF4-FFF2-40B4-BE49-F238E27FC236}">
                  <a16:creationId xmlns:a16="http://schemas.microsoft.com/office/drawing/2014/main" id="{E557D1F3-8C55-47FE-B39A-86D30F8FFEA1}"/>
                </a:ext>
              </a:extLst>
            </p:cNvPr>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35" name="Image 34" descr="Motif à bandes noir et blanc&#10;&#10;Description générée automatiquement avec un niveau de confiance faible">
              <a:extLst>
                <a:ext uri="{FF2B5EF4-FFF2-40B4-BE49-F238E27FC236}">
                  <a16:creationId xmlns:a16="http://schemas.microsoft.com/office/drawing/2014/main" id="{731DC170-FB16-45F8-B62C-DCAB2B9AC3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Graphisme 35">
              <a:extLst>
                <a:ext uri="{FF2B5EF4-FFF2-40B4-BE49-F238E27FC236}">
                  <a16:creationId xmlns:a16="http://schemas.microsoft.com/office/drawing/2014/main" id="{6529D2A7-ABB3-4E2D-88CA-F81399701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6980"/>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38" name="Graphisme 37">
              <a:extLst>
                <a:ext uri="{FF2B5EF4-FFF2-40B4-BE49-F238E27FC236}">
                  <a16:creationId xmlns:a16="http://schemas.microsoft.com/office/drawing/2014/main" id="{051ECE99-ACA6-46AF-98D5-81FBD3F834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9384"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grpSp>
          <p:nvGrpSpPr>
            <p:cNvPr id="40" name="Groupe 39">
              <a:extLst>
                <a:ext uri="{FF2B5EF4-FFF2-40B4-BE49-F238E27FC236}">
                  <a16:creationId xmlns:a16="http://schemas.microsoft.com/office/drawing/2014/main" id="{3A847BA4-24DF-47BE-BE28-02415C2A2D3C}"/>
                </a:ext>
              </a:extLst>
            </p:cNvPr>
            <p:cNvGrpSpPr/>
            <p:nvPr userDrawn="1"/>
          </p:nvGrpSpPr>
          <p:grpSpPr>
            <a:xfrm>
              <a:off x="100242" y="2099803"/>
              <a:ext cx="1920240" cy="1920240"/>
              <a:chOff x="5361924" y="7472790"/>
              <a:chExt cx="1828800" cy="1828800"/>
            </a:xfrm>
          </p:grpSpPr>
          <p:grpSp>
            <p:nvGrpSpPr>
              <p:cNvPr id="41" name="Groupe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e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e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e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e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e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e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e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60" name="Ovale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8" name="Ovale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6" name="Ovale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4" name="Ovale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2" name="Ovale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0" name="Ovale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44" name="Ovale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5" name="Ovale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6" name="Ovale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7" name="Ovale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8" name="Ovale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42" name="Ovale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2" name="Forme libre : Forme 61">
              <a:extLst>
                <a:ext uri="{FF2B5EF4-FFF2-40B4-BE49-F238E27FC236}">
                  <a16:creationId xmlns:a16="http://schemas.microsoft.com/office/drawing/2014/main" id="{445306C5-E470-4A93-9C9F-5D066F760D16}"/>
                </a:ext>
              </a:extLst>
            </p:cNvPr>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cxnSp>
          <p:nvCxnSpPr>
            <p:cNvPr id="63" name="Connecteur droit 62">
              <a:extLst>
                <a:ext uri="{FF2B5EF4-FFF2-40B4-BE49-F238E27FC236}">
                  <a16:creationId xmlns:a16="http://schemas.microsoft.com/office/drawing/2014/main" id="{B31C374B-40F2-4B1E-A9D8-6E5C932FF170}"/>
                </a:ext>
              </a:extLst>
            </p:cNvPr>
            <p:cNvCxnSpPr>
              <a:cxnSpLocks/>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e 63">
              <a:extLst>
                <a:ext uri="{FF2B5EF4-FFF2-40B4-BE49-F238E27FC236}">
                  <a16:creationId xmlns:a16="http://schemas.microsoft.com/office/drawing/2014/main" id="{1C668341-39BE-4448-B29D-2594AE6D75C2}"/>
                </a:ext>
              </a:extLst>
            </p:cNvPr>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grpSp>
      <p:sp>
        <p:nvSpPr>
          <p:cNvPr id="75" name="Espace réservé du texte 9">
            <a:extLst>
              <a:ext uri="{FF2B5EF4-FFF2-40B4-BE49-F238E27FC236}">
                <a16:creationId xmlns:a16="http://schemas.microsoft.com/office/drawing/2014/main" id="{4416EFAA-C2FD-4F04-91E3-9F1FA3533A94}"/>
              </a:ext>
            </a:extLst>
          </p:cNvPr>
          <p:cNvSpPr>
            <a:spLocks noGrp="1"/>
          </p:cNvSpPr>
          <p:nvPr>
            <p:ph type="body" sz="quarter" idx="15" hasCustomPrompt="1"/>
          </p:nvPr>
        </p:nvSpPr>
        <p:spPr>
          <a:xfrm>
            <a:off x="4937760" y="2084832"/>
            <a:ext cx="3200400" cy="365760"/>
          </a:xfrm>
        </p:spPr>
        <p:txBody>
          <a:bodyPr rtlCol="0">
            <a:noAutofit/>
          </a:bodyPr>
          <a:lstStyle>
            <a:lvl1pPr marL="0" indent="0">
              <a:lnSpc>
                <a:spcPts val="2400"/>
              </a:lnSpc>
              <a:buNone/>
              <a:defRPr lang="fr-FR" sz="2000" b="1" cap="all" baseline="0">
                <a:solidFill>
                  <a:schemeClr val="tx2"/>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AJOUTER UN SOUS-TITRE</a:t>
            </a:r>
          </a:p>
        </p:txBody>
      </p:sp>
      <p:sp>
        <p:nvSpPr>
          <p:cNvPr id="72" name="Espace réservé du texte 9">
            <a:extLst>
              <a:ext uri="{FF2B5EF4-FFF2-40B4-BE49-F238E27FC236}">
                <a16:creationId xmlns:a16="http://schemas.microsoft.com/office/drawing/2014/main" id="{0BAC0AED-8273-498E-ABB8-65CD10B00735}"/>
              </a:ext>
            </a:extLst>
          </p:cNvPr>
          <p:cNvSpPr>
            <a:spLocks noGrp="1"/>
          </p:cNvSpPr>
          <p:nvPr>
            <p:ph type="body" sz="quarter" idx="13"/>
          </p:nvPr>
        </p:nvSpPr>
        <p:spPr>
          <a:xfrm>
            <a:off x="4914900" y="2496312"/>
            <a:ext cx="3200400" cy="1188720"/>
          </a:xfrm>
        </p:spPr>
        <p:txBody>
          <a:bodyPr rtlCol="0">
            <a:normAutofit/>
          </a:bodyPr>
          <a:lstStyle>
            <a:lvl1pPr marL="0" indent="0">
              <a:lnSpc>
                <a:spcPts val="1800"/>
              </a:lnSpc>
              <a:spcBef>
                <a:spcPts val="0"/>
              </a:spcBef>
              <a:buNone/>
              <a:defRPr lang="fr-FR" sz="1400">
                <a:solidFill>
                  <a:schemeClr val="tx2"/>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92" name="Espace réservé du texte 9">
            <a:extLst>
              <a:ext uri="{FF2B5EF4-FFF2-40B4-BE49-F238E27FC236}">
                <a16:creationId xmlns:a16="http://schemas.microsoft.com/office/drawing/2014/main" id="{0FACFED0-6B1D-4868-929E-C9101D8B7DE1}"/>
              </a:ext>
            </a:extLst>
          </p:cNvPr>
          <p:cNvSpPr>
            <a:spLocks noGrp="1"/>
          </p:cNvSpPr>
          <p:nvPr>
            <p:ph type="body" sz="quarter" idx="16" hasCustomPrompt="1"/>
          </p:nvPr>
        </p:nvSpPr>
        <p:spPr>
          <a:xfrm>
            <a:off x="8538777" y="2084832"/>
            <a:ext cx="3200400" cy="365760"/>
          </a:xfrm>
        </p:spPr>
        <p:txBody>
          <a:bodyPr rtlCol="0">
            <a:noAutofit/>
          </a:bodyPr>
          <a:lstStyle>
            <a:lvl1pPr marL="0" indent="0">
              <a:lnSpc>
                <a:spcPts val="2400"/>
              </a:lnSpc>
              <a:buNone/>
              <a:defRPr lang="fr-FR" sz="2000" b="1" cap="all" baseline="0">
                <a:solidFill>
                  <a:schemeClr val="tx2"/>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AJOUTER UN SOUS-TITRE</a:t>
            </a:r>
          </a:p>
        </p:txBody>
      </p:sp>
      <p:sp>
        <p:nvSpPr>
          <p:cNvPr id="74" name="Espace réservé du texte 9">
            <a:extLst>
              <a:ext uri="{FF2B5EF4-FFF2-40B4-BE49-F238E27FC236}">
                <a16:creationId xmlns:a16="http://schemas.microsoft.com/office/drawing/2014/main" id="{A3276736-0B83-4D4F-B7D9-AAEF95E38AE5}"/>
              </a:ext>
            </a:extLst>
          </p:cNvPr>
          <p:cNvSpPr>
            <a:spLocks noGrp="1"/>
          </p:cNvSpPr>
          <p:nvPr>
            <p:ph type="body" sz="quarter" idx="14"/>
          </p:nvPr>
        </p:nvSpPr>
        <p:spPr>
          <a:xfrm>
            <a:off x="8535924" y="2496312"/>
            <a:ext cx="3200400" cy="1188720"/>
          </a:xfrm>
        </p:spPr>
        <p:txBody>
          <a:bodyPr rtlCol="0">
            <a:normAutofit/>
          </a:bodyPr>
          <a:lstStyle>
            <a:lvl1pPr marL="0" indent="0">
              <a:lnSpc>
                <a:spcPts val="1800"/>
              </a:lnSpc>
              <a:spcBef>
                <a:spcPts val="0"/>
              </a:spcBef>
              <a:buNone/>
              <a:defRPr lang="fr-FR" sz="1400">
                <a:solidFill>
                  <a:schemeClr val="tx2"/>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95" name="Espace réservé du texte 9">
            <a:extLst>
              <a:ext uri="{FF2B5EF4-FFF2-40B4-BE49-F238E27FC236}">
                <a16:creationId xmlns:a16="http://schemas.microsoft.com/office/drawing/2014/main" id="{B57AD20F-1E1B-4FD3-8A76-E07A91002B85}"/>
              </a:ext>
            </a:extLst>
          </p:cNvPr>
          <p:cNvSpPr>
            <a:spLocks noGrp="1"/>
          </p:cNvSpPr>
          <p:nvPr>
            <p:ph type="body" sz="quarter" idx="19" hasCustomPrompt="1"/>
          </p:nvPr>
        </p:nvSpPr>
        <p:spPr>
          <a:xfrm>
            <a:off x="4937760" y="3838956"/>
            <a:ext cx="3200400" cy="365760"/>
          </a:xfrm>
        </p:spPr>
        <p:txBody>
          <a:bodyPr rtlCol="0">
            <a:noAutofit/>
          </a:bodyPr>
          <a:lstStyle>
            <a:lvl1pPr marL="0" indent="0">
              <a:lnSpc>
                <a:spcPts val="2400"/>
              </a:lnSpc>
              <a:buNone/>
              <a:defRPr lang="fr-FR" sz="2000" b="1" cap="all" baseline="0">
                <a:solidFill>
                  <a:schemeClr val="tx2"/>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AJOUTER UN SOUS-TITRE</a:t>
            </a:r>
          </a:p>
        </p:txBody>
      </p:sp>
      <p:sp>
        <p:nvSpPr>
          <p:cNvPr id="93" name="Espace réservé du texte 9">
            <a:extLst>
              <a:ext uri="{FF2B5EF4-FFF2-40B4-BE49-F238E27FC236}">
                <a16:creationId xmlns:a16="http://schemas.microsoft.com/office/drawing/2014/main" id="{6688431F-3AD3-44AD-A5DF-E032B167CC02}"/>
              </a:ext>
            </a:extLst>
          </p:cNvPr>
          <p:cNvSpPr>
            <a:spLocks noGrp="1"/>
          </p:cNvSpPr>
          <p:nvPr>
            <p:ph type="body" sz="quarter" idx="17"/>
          </p:nvPr>
        </p:nvSpPr>
        <p:spPr>
          <a:xfrm>
            <a:off x="4937760" y="4255479"/>
            <a:ext cx="3200400" cy="1188720"/>
          </a:xfrm>
        </p:spPr>
        <p:txBody>
          <a:bodyPr rtlCol="0">
            <a:normAutofit/>
          </a:bodyPr>
          <a:lstStyle>
            <a:lvl1pPr marL="0" indent="0">
              <a:lnSpc>
                <a:spcPts val="1800"/>
              </a:lnSpc>
              <a:spcBef>
                <a:spcPts val="0"/>
              </a:spcBef>
              <a:buNone/>
              <a:defRPr lang="fr-FR" sz="1400">
                <a:solidFill>
                  <a:schemeClr val="tx2"/>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96" name="Espace réservé du texte 9">
            <a:extLst>
              <a:ext uri="{FF2B5EF4-FFF2-40B4-BE49-F238E27FC236}">
                <a16:creationId xmlns:a16="http://schemas.microsoft.com/office/drawing/2014/main" id="{F1B1DAAB-37E2-4803-8DF8-A56E6FFF054E}"/>
              </a:ext>
            </a:extLst>
          </p:cNvPr>
          <p:cNvSpPr>
            <a:spLocks noGrp="1"/>
          </p:cNvSpPr>
          <p:nvPr>
            <p:ph type="body" sz="quarter" idx="20" hasCustomPrompt="1"/>
          </p:nvPr>
        </p:nvSpPr>
        <p:spPr>
          <a:xfrm>
            <a:off x="8535924" y="3838956"/>
            <a:ext cx="3200400" cy="365760"/>
          </a:xfrm>
        </p:spPr>
        <p:txBody>
          <a:bodyPr rtlCol="0">
            <a:noAutofit/>
          </a:bodyPr>
          <a:lstStyle>
            <a:lvl1pPr marL="0" indent="0">
              <a:lnSpc>
                <a:spcPts val="2400"/>
              </a:lnSpc>
              <a:buNone/>
              <a:defRPr lang="fr-FR" sz="2000" b="1" cap="all" baseline="0">
                <a:solidFill>
                  <a:schemeClr val="tx2"/>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AJOUTER UN SOUS-TITRE</a:t>
            </a:r>
          </a:p>
        </p:txBody>
      </p:sp>
      <p:sp>
        <p:nvSpPr>
          <p:cNvPr id="94" name="Espace réservé du texte 9">
            <a:extLst>
              <a:ext uri="{FF2B5EF4-FFF2-40B4-BE49-F238E27FC236}">
                <a16:creationId xmlns:a16="http://schemas.microsoft.com/office/drawing/2014/main" id="{E9E9B407-35B1-4B56-BB6A-4895E5AC4CC3}"/>
              </a:ext>
            </a:extLst>
          </p:cNvPr>
          <p:cNvSpPr>
            <a:spLocks noGrp="1"/>
          </p:cNvSpPr>
          <p:nvPr>
            <p:ph type="body" sz="quarter" idx="18"/>
          </p:nvPr>
        </p:nvSpPr>
        <p:spPr>
          <a:xfrm>
            <a:off x="8535924" y="4252806"/>
            <a:ext cx="3200400" cy="1188720"/>
          </a:xfrm>
        </p:spPr>
        <p:txBody>
          <a:bodyPr rtlCol="0">
            <a:normAutofit/>
          </a:bodyPr>
          <a:lstStyle>
            <a:lvl1pPr marL="0" indent="0">
              <a:lnSpc>
                <a:spcPts val="1800"/>
              </a:lnSpc>
              <a:spcBef>
                <a:spcPts val="0"/>
              </a:spcBef>
              <a:buNone/>
              <a:defRPr lang="fr-FR" sz="1400">
                <a:solidFill>
                  <a:schemeClr val="tx2"/>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69" name="Espace réservé de la date 3">
            <a:extLst>
              <a:ext uri="{FF2B5EF4-FFF2-40B4-BE49-F238E27FC236}">
                <a16:creationId xmlns:a16="http://schemas.microsoft.com/office/drawing/2014/main" id="{E2B0C6B8-E2CB-460E-BBC8-AC4339C89DB2}"/>
              </a:ext>
            </a:extLst>
          </p:cNvPr>
          <p:cNvSpPr>
            <a:spLocks noGrp="1"/>
          </p:cNvSpPr>
          <p:nvPr>
            <p:ph type="dt" sz="half" idx="10"/>
          </p:nvPr>
        </p:nvSpPr>
        <p:spPr>
          <a:xfrm>
            <a:off x="4937760" y="6353175"/>
            <a:ext cx="1097280" cy="365125"/>
          </a:xfrm>
        </p:spPr>
        <p:txBody>
          <a:bodyPr rtlCol="0"/>
          <a:lstStyle>
            <a:lvl1pPr>
              <a:defRPr lang="fr-FR">
                <a:solidFill>
                  <a:schemeClr val="bg1"/>
                </a:solidFill>
              </a:defRPr>
            </a:lvl1pPr>
          </a:lstStyle>
          <a:p>
            <a:pPr rtl="0"/>
            <a:r>
              <a:rPr lang="fr-FR"/>
              <a:t>20XX</a:t>
            </a:r>
          </a:p>
        </p:txBody>
      </p:sp>
      <p:sp>
        <p:nvSpPr>
          <p:cNvPr id="70" name="Espace réservé du pied de page 4">
            <a:extLst>
              <a:ext uri="{FF2B5EF4-FFF2-40B4-BE49-F238E27FC236}">
                <a16:creationId xmlns:a16="http://schemas.microsoft.com/office/drawing/2014/main" id="{433844D3-0FDA-4C97-9B21-5021A38E4FC2}"/>
              </a:ext>
            </a:extLst>
          </p:cNvPr>
          <p:cNvSpPr>
            <a:spLocks noGrp="1"/>
          </p:cNvSpPr>
          <p:nvPr>
            <p:ph type="ftr" sz="quarter" idx="11"/>
          </p:nvPr>
        </p:nvSpPr>
        <p:spPr>
          <a:xfrm>
            <a:off x="7436167" y="6350000"/>
            <a:ext cx="2286000" cy="365125"/>
          </a:xfrm>
        </p:spPr>
        <p:txBody>
          <a:bodyPr rtlCol="0"/>
          <a:lstStyle>
            <a:lvl1pPr>
              <a:defRPr lang="fr-FR">
                <a:solidFill>
                  <a:schemeClr val="bg1"/>
                </a:solidFill>
              </a:defRPr>
            </a:lvl1pPr>
          </a:lstStyle>
          <a:p>
            <a:pPr rtl="0"/>
            <a:r>
              <a:rPr lang="fr-FR" dirty="0"/>
              <a:t>Titre du pitch deck</a:t>
            </a:r>
          </a:p>
        </p:txBody>
      </p:sp>
      <p:sp>
        <p:nvSpPr>
          <p:cNvPr id="71" name="Espace réservé du numéro de diapositive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rtlCol="0"/>
          <a:lstStyle>
            <a:lvl1pPr>
              <a:defRPr lang="fr-FR">
                <a:solidFill>
                  <a:schemeClr val="bg1"/>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ésentation du produit">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rtlCol="0" anchor="t" anchorCtr="0"/>
          <a:lstStyle>
            <a:lvl1pPr>
              <a:defRPr lang="fr-FR" cap="all" baseline="0">
                <a:solidFill>
                  <a:schemeClr val="accent1"/>
                </a:solidFill>
              </a:defRPr>
            </a:lvl1pPr>
          </a:lstStyle>
          <a:p>
            <a:pPr rtl="0"/>
            <a:r>
              <a:rPr lang="fr-FR"/>
              <a:t>CLIQUEZ POUR AJOUTER UN TITRE</a:t>
            </a:r>
          </a:p>
        </p:txBody>
      </p:sp>
      <p:grpSp>
        <p:nvGrpSpPr>
          <p:cNvPr id="5" name="Groupe 4">
            <a:extLst>
              <a:ext uri="{FF2B5EF4-FFF2-40B4-BE49-F238E27FC236}">
                <a16:creationId xmlns:a16="http://schemas.microsoft.com/office/drawing/2014/main" id="{76A6A8D4-352A-4CDF-8E34-3A3E06402913}"/>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grpSp>
          <p:nvGrpSpPr>
            <p:cNvPr id="3" name="Groupe 2">
              <a:extLst>
                <a:ext uri="{FF2B5EF4-FFF2-40B4-BE49-F238E27FC236}">
                  <a16:creationId xmlns:a16="http://schemas.microsoft.com/office/drawing/2014/main" id="{4CDCB077-A12F-4FE0-AD96-924BF98DBB84}"/>
                </a:ext>
                <a:ext uri="{C183D7F6-B498-43B3-948B-1728B52AA6E4}">
                  <adec:decorative xmlns:adec="http://schemas.microsoft.com/office/drawing/2017/decorative" val="1"/>
                </a:ext>
              </a:extLst>
            </p:cNvPr>
            <p:cNvGrpSpPr/>
            <p:nvPr userDrawn="1"/>
          </p:nvGrpSpPr>
          <p:grpSpPr>
            <a:xfrm>
              <a:off x="8138160" y="-7084"/>
              <a:ext cx="4053840" cy="4061621"/>
              <a:chOff x="8138160" y="-7084"/>
              <a:chExt cx="4053840" cy="4061621"/>
            </a:xfrm>
          </p:grpSpPr>
          <p:sp>
            <p:nvSpPr>
              <p:cNvPr id="39" name="Rectangle 38">
                <a:extLst>
                  <a:ext uri="{FF2B5EF4-FFF2-40B4-BE49-F238E27FC236}">
                    <a16:creationId xmlns:a16="http://schemas.microsoft.com/office/drawing/2014/main" id="{9837D25D-BADF-40E0-B7F9-1288B53AA656}"/>
                  </a:ext>
                </a:extLst>
              </p:cNvPr>
              <p:cNvSpPr/>
              <p:nvPr userDrawn="1"/>
            </p:nvSpPr>
            <p:spPr>
              <a:xfrm flipH="1">
                <a:off x="8138160" y="2017039"/>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8" name="Graphisme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grpSp>
        <p:grpSp>
          <p:nvGrpSpPr>
            <p:cNvPr id="4" name="Groupe 3">
              <a:extLst>
                <a:ext uri="{FF2B5EF4-FFF2-40B4-BE49-F238E27FC236}">
                  <a16:creationId xmlns:a16="http://schemas.microsoft.com/office/drawing/2014/main" id="{17B41BF2-DA71-4B06-A2F0-757A5EF7047C}"/>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sp>
            <p:nvSpPr>
              <p:cNvPr id="32" name="Rectangle 31">
                <a:extLst>
                  <a:ext uri="{FF2B5EF4-FFF2-40B4-BE49-F238E27FC236}">
                    <a16:creationId xmlns:a16="http://schemas.microsoft.com/office/drawing/2014/main" id="{F4EB6F2E-2621-4EB5-A04D-906FD08CED87}"/>
                  </a:ext>
                </a:extLst>
              </p:cNvPr>
              <p:cNvSpPr/>
              <p:nvPr userDrawn="1"/>
            </p:nvSpPr>
            <p:spPr>
              <a:xfrm flipH="1">
                <a:off x="8138160" y="4868828"/>
                <a:ext cx="2032942" cy="1997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4468" y="4044603"/>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35" name="Image 34" descr="Motif à bandes noir et blanc&#10;&#10;Description générée automatiquement avec un niveau de confiance faibl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2419" y="5079562"/>
                <a:ext cx="2019299" cy="999451"/>
              </a:xfrm>
              <a:prstGeom prst="rect">
                <a:avLst/>
              </a:prstGeom>
            </p:spPr>
          </p:pic>
          <p:pic>
            <p:nvPicPr>
              <p:cNvPr id="36" name="Graphisme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7489" y="-12136"/>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62032" y="6020759"/>
                <a:ext cx="2029968" cy="837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38" name="Graphisme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8160" y="4863676"/>
                <a:ext cx="2029968" cy="1997992"/>
              </a:xfrm>
              <a:prstGeom prst="rect">
                <a:avLst/>
              </a:prstGeom>
            </p:spPr>
          </p:pic>
          <p:grpSp>
            <p:nvGrpSpPr>
              <p:cNvPr id="40" name="Groupe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e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e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e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e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e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e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e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e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60" name="Ovale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8" name="Ovale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6" name="Ovale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4" name="Ovale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2" name="Ovale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0" name="Ovale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44" name="Ovale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5" name="Ovale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6" name="Ovale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7" name="Ovale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8" name="Ovale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42" name="Ovale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2" name="Forme libre : Forme 61">
                <a:extLst>
                  <a:ext uri="{FF2B5EF4-FFF2-40B4-BE49-F238E27FC236}">
                    <a16:creationId xmlns:a16="http://schemas.microsoft.com/office/drawing/2014/main" id="{445306C5-E470-4A93-9C9F-5D066F760D16}"/>
                  </a:ext>
                </a:extLst>
              </p:cNvPr>
              <p:cNvSpPr/>
              <p:nvPr userDrawn="1"/>
            </p:nvSpPr>
            <p:spPr>
              <a:xfrm>
                <a:off x="8138160" y="2028241"/>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cxnSp>
            <p:nvCxnSpPr>
              <p:cNvPr id="63" name="Connecteur droit 62">
                <a:extLst>
                  <a:ext uri="{FF2B5EF4-FFF2-40B4-BE49-F238E27FC236}">
                    <a16:creationId xmlns:a16="http://schemas.microsoft.com/office/drawing/2014/main" id="{B31C374B-40F2-4B1E-A9D8-6E5C932FF170}"/>
                  </a:ext>
                </a:extLst>
              </p:cNvPr>
              <p:cNvCxnSpPr>
                <a:cxnSpLocks/>
              </p:cNvCxnSpPr>
              <p:nvPr userDrawn="1"/>
            </p:nvCxnSpPr>
            <p:spPr>
              <a:xfrm flipV="1">
                <a:off x="8094267" y="2005958"/>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e 63">
                <a:extLst>
                  <a:ext uri="{FF2B5EF4-FFF2-40B4-BE49-F238E27FC236}">
                    <a16:creationId xmlns:a16="http://schemas.microsoft.com/office/drawing/2014/main" id="{1C668341-39BE-4448-B29D-2594AE6D75C2}"/>
                  </a:ext>
                </a:extLst>
              </p:cNvPr>
              <p:cNvSpPr/>
              <p:nvPr userDrawn="1"/>
            </p:nvSpPr>
            <p:spPr>
              <a:xfrm>
                <a:off x="11051006" y="186812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grpSp>
      </p:grpSp>
      <p:sp>
        <p:nvSpPr>
          <p:cNvPr id="69" name="Espace réservé du texte 9">
            <a:extLst>
              <a:ext uri="{FF2B5EF4-FFF2-40B4-BE49-F238E27FC236}">
                <a16:creationId xmlns:a16="http://schemas.microsoft.com/office/drawing/2014/main" id="{DEE368EA-C32D-4066-8292-11EB5B67AB3C}"/>
              </a:ext>
            </a:extLst>
          </p:cNvPr>
          <p:cNvSpPr>
            <a:spLocks noGrp="1"/>
          </p:cNvSpPr>
          <p:nvPr>
            <p:ph type="body" sz="quarter" idx="15" hasCustomPrompt="1"/>
          </p:nvPr>
        </p:nvSpPr>
        <p:spPr>
          <a:xfrm>
            <a:off x="914400" y="2084832"/>
            <a:ext cx="3200400" cy="365760"/>
          </a:xfrm>
        </p:spPr>
        <p:txBody>
          <a:bodyPr rtlCol="0">
            <a:noAutofit/>
          </a:bodyPr>
          <a:lstStyle>
            <a:lvl1pPr marL="0" indent="0">
              <a:lnSpc>
                <a:spcPts val="2400"/>
              </a:lnSpc>
              <a:buNone/>
              <a:defRPr lang="fr-FR" sz="2000" b="1" cap="all" baseline="0">
                <a:solidFill>
                  <a:schemeClr val="accent3"/>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AJOUTER UN SOUS-TITRE</a:t>
            </a:r>
          </a:p>
        </p:txBody>
      </p:sp>
      <p:sp>
        <p:nvSpPr>
          <p:cNvPr id="10" name="Espace réservé du texte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496312"/>
            <a:ext cx="3200400" cy="1188720"/>
          </a:xfrm>
        </p:spPr>
        <p:txBody>
          <a:bodyPr rtlCol="0">
            <a:normAutofit/>
          </a:bodyPr>
          <a:lstStyle>
            <a:lvl1pPr marL="0" indent="0">
              <a:lnSpc>
                <a:spcPts val="1800"/>
              </a:lnSpc>
              <a:spcBef>
                <a:spcPts val="0"/>
              </a:spcBef>
              <a:buNone/>
              <a:defRPr lang="fr-FR" sz="1400">
                <a:solidFill>
                  <a:schemeClr val="tx1"/>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70" name="Espace réservé du texte 9">
            <a:extLst>
              <a:ext uri="{FF2B5EF4-FFF2-40B4-BE49-F238E27FC236}">
                <a16:creationId xmlns:a16="http://schemas.microsoft.com/office/drawing/2014/main" id="{C3E5ADF3-741C-452B-9B49-005E753E6E0B}"/>
              </a:ext>
            </a:extLst>
          </p:cNvPr>
          <p:cNvSpPr>
            <a:spLocks noGrp="1"/>
          </p:cNvSpPr>
          <p:nvPr>
            <p:ph type="body" sz="quarter" idx="16" hasCustomPrompt="1"/>
          </p:nvPr>
        </p:nvSpPr>
        <p:spPr>
          <a:xfrm>
            <a:off x="4538277" y="2084832"/>
            <a:ext cx="3200400" cy="365760"/>
          </a:xfrm>
        </p:spPr>
        <p:txBody>
          <a:bodyPr rtlCol="0">
            <a:noAutofit/>
          </a:bodyPr>
          <a:lstStyle>
            <a:lvl1pPr marL="0" indent="0">
              <a:lnSpc>
                <a:spcPts val="2400"/>
              </a:lnSpc>
              <a:buNone/>
              <a:defRPr lang="fr-FR" sz="2000" b="1" cap="all" baseline="0">
                <a:solidFill>
                  <a:schemeClr val="accent3"/>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AJOUTER UN SOUS-TITRE</a:t>
            </a:r>
          </a:p>
        </p:txBody>
      </p:sp>
      <p:sp>
        <p:nvSpPr>
          <p:cNvPr id="68" name="Espace réservé du texte 9">
            <a:extLst>
              <a:ext uri="{FF2B5EF4-FFF2-40B4-BE49-F238E27FC236}">
                <a16:creationId xmlns:a16="http://schemas.microsoft.com/office/drawing/2014/main" id="{2C541281-49BC-4F14-B167-DE14FE3A622C}"/>
              </a:ext>
            </a:extLst>
          </p:cNvPr>
          <p:cNvSpPr>
            <a:spLocks noGrp="1"/>
          </p:cNvSpPr>
          <p:nvPr>
            <p:ph type="body" sz="quarter" idx="14"/>
          </p:nvPr>
        </p:nvSpPr>
        <p:spPr>
          <a:xfrm>
            <a:off x="4535424" y="2496312"/>
            <a:ext cx="3200400" cy="1188720"/>
          </a:xfrm>
        </p:spPr>
        <p:txBody>
          <a:bodyPr rtlCol="0">
            <a:normAutofit/>
          </a:bodyPr>
          <a:lstStyle>
            <a:lvl1pPr marL="0" indent="0">
              <a:lnSpc>
                <a:spcPts val="1800"/>
              </a:lnSpc>
              <a:spcBef>
                <a:spcPts val="0"/>
              </a:spcBef>
              <a:buNone/>
              <a:defRPr lang="fr-FR" sz="1400">
                <a:solidFill>
                  <a:schemeClr val="tx1"/>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73" name="Espace réservé du texte 9">
            <a:extLst>
              <a:ext uri="{FF2B5EF4-FFF2-40B4-BE49-F238E27FC236}">
                <a16:creationId xmlns:a16="http://schemas.microsoft.com/office/drawing/2014/main" id="{3B7B080D-47B1-4B65-8638-AD5E3240EDA7}"/>
              </a:ext>
            </a:extLst>
          </p:cNvPr>
          <p:cNvSpPr>
            <a:spLocks noGrp="1"/>
          </p:cNvSpPr>
          <p:nvPr>
            <p:ph type="body" sz="quarter" idx="19" hasCustomPrompt="1"/>
          </p:nvPr>
        </p:nvSpPr>
        <p:spPr>
          <a:xfrm>
            <a:off x="914400" y="3840480"/>
            <a:ext cx="3200400" cy="365760"/>
          </a:xfrm>
        </p:spPr>
        <p:txBody>
          <a:bodyPr rtlCol="0">
            <a:noAutofit/>
          </a:bodyPr>
          <a:lstStyle>
            <a:lvl1pPr marL="0" indent="0">
              <a:lnSpc>
                <a:spcPts val="2400"/>
              </a:lnSpc>
              <a:buNone/>
              <a:defRPr lang="fr-FR" sz="2000" b="1" cap="all" baseline="0">
                <a:solidFill>
                  <a:schemeClr val="accent3"/>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AJOUTER UN SOUS-TITRE</a:t>
            </a:r>
          </a:p>
        </p:txBody>
      </p:sp>
      <p:sp>
        <p:nvSpPr>
          <p:cNvPr id="71" name="Espace réservé du texte 9">
            <a:extLst>
              <a:ext uri="{FF2B5EF4-FFF2-40B4-BE49-F238E27FC236}">
                <a16:creationId xmlns:a16="http://schemas.microsoft.com/office/drawing/2014/main" id="{AA51BCEC-2845-4DF6-8F9A-2B163EC16DD5}"/>
              </a:ext>
            </a:extLst>
          </p:cNvPr>
          <p:cNvSpPr>
            <a:spLocks noGrp="1"/>
          </p:cNvSpPr>
          <p:nvPr>
            <p:ph type="body" sz="quarter" idx="17"/>
          </p:nvPr>
        </p:nvSpPr>
        <p:spPr>
          <a:xfrm>
            <a:off x="914400" y="4251960"/>
            <a:ext cx="3200400" cy="1143000"/>
          </a:xfrm>
        </p:spPr>
        <p:txBody>
          <a:bodyPr rtlCol="0">
            <a:normAutofit/>
          </a:bodyPr>
          <a:lstStyle>
            <a:lvl1pPr marL="0" indent="0">
              <a:lnSpc>
                <a:spcPts val="1800"/>
              </a:lnSpc>
              <a:spcBef>
                <a:spcPts val="0"/>
              </a:spcBef>
              <a:buNone/>
              <a:defRPr lang="fr-FR" sz="1400">
                <a:solidFill>
                  <a:schemeClr val="tx1"/>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74" name="Espace réservé du texte 9">
            <a:extLst>
              <a:ext uri="{FF2B5EF4-FFF2-40B4-BE49-F238E27FC236}">
                <a16:creationId xmlns:a16="http://schemas.microsoft.com/office/drawing/2014/main" id="{5B98F8C8-0931-4E43-ABDE-8A700DD269D7}"/>
              </a:ext>
            </a:extLst>
          </p:cNvPr>
          <p:cNvSpPr>
            <a:spLocks noGrp="1"/>
          </p:cNvSpPr>
          <p:nvPr>
            <p:ph type="body" sz="quarter" idx="20" hasCustomPrompt="1"/>
          </p:nvPr>
        </p:nvSpPr>
        <p:spPr>
          <a:xfrm>
            <a:off x="4535424" y="3840480"/>
            <a:ext cx="3200400" cy="365760"/>
          </a:xfrm>
        </p:spPr>
        <p:txBody>
          <a:bodyPr rtlCol="0">
            <a:noAutofit/>
          </a:bodyPr>
          <a:lstStyle>
            <a:lvl1pPr marL="0" indent="0">
              <a:lnSpc>
                <a:spcPts val="2400"/>
              </a:lnSpc>
              <a:buNone/>
              <a:defRPr lang="fr-FR" sz="2000" b="1" cap="all" baseline="0">
                <a:solidFill>
                  <a:schemeClr val="accent3"/>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AJOUTER UN SOUS-TITRE</a:t>
            </a:r>
          </a:p>
        </p:txBody>
      </p:sp>
      <p:sp>
        <p:nvSpPr>
          <p:cNvPr id="72" name="Espace réservé du texte 9">
            <a:extLst>
              <a:ext uri="{FF2B5EF4-FFF2-40B4-BE49-F238E27FC236}">
                <a16:creationId xmlns:a16="http://schemas.microsoft.com/office/drawing/2014/main" id="{126E196B-9448-4FBE-A134-65735F8ED97F}"/>
              </a:ext>
            </a:extLst>
          </p:cNvPr>
          <p:cNvSpPr>
            <a:spLocks noGrp="1"/>
          </p:cNvSpPr>
          <p:nvPr>
            <p:ph type="body" sz="quarter" idx="18"/>
          </p:nvPr>
        </p:nvSpPr>
        <p:spPr>
          <a:xfrm>
            <a:off x="4535424" y="4251960"/>
            <a:ext cx="3200400" cy="1143000"/>
          </a:xfrm>
        </p:spPr>
        <p:txBody>
          <a:bodyPr rtlCol="0">
            <a:normAutofit/>
          </a:bodyPr>
          <a:lstStyle>
            <a:lvl1pPr marL="0" indent="0">
              <a:lnSpc>
                <a:spcPts val="1800"/>
              </a:lnSpc>
              <a:spcBef>
                <a:spcPts val="0"/>
              </a:spcBef>
              <a:buNone/>
              <a:defRPr lang="fr-FR" sz="1400">
                <a:solidFill>
                  <a:schemeClr val="tx1"/>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65" name="Espace réservé de la date 3">
            <a:extLst>
              <a:ext uri="{FF2B5EF4-FFF2-40B4-BE49-F238E27FC236}">
                <a16:creationId xmlns:a16="http://schemas.microsoft.com/office/drawing/2014/main" id="{405B8744-A7AF-461F-9103-708D9BFE8947}"/>
              </a:ext>
            </a:extLst>
          </p:cNvPr>
          <p:cNvSpPr>
            <a:spLocks noGrp="1"/>
          </p:cNvSpPr>
          <p:nvPr>
            <p:ph type="dt" sz="half" idx="10"/>
          </p:nvPr>
        </p:nvSpPr>
        <p:spPr>
          <a:xfrm>
            <a:off x="914400" y="6355080"/>
            <a:ext cx="1097280" cy="365125"/>
          </a:xfrm>
        </p:spPr>
        <p:txBody>
          <a:bodyPr rtlCol="0"/>
          <a:lstStyle>
            <a:lvl1pPr>
              <a:defRPr lang="fr-FR">
                <a:solidFill>
                  <a:schemeClr val="tx1">
                    <a:lumMod val="75000"/>
                    <a:lumOff val="25000"/>
                  </a:schemeClr>
                </a:solidFill>
              </a:defRPr>
            </a:lvl1pPr>
          </a:lstStyle>
          <a:p>
            <a:pPr rtl="0"/>
            <a:r>
              <a:rPr lang="fr-FR"/>
              <a:t>20XX</a:t>
            </a:r>
          </a:p>
        </p:txBody>
      </p:sp>
      <p:sp>
        <p:nvSpPr>
          <p:cNvPr id="66" name="Espace réservé du pied de page 4">
            <a:extLst>
              <a:ext uri="{FF2B5EF4-FFF2-40B4-BE49-F238E27FC236}">
                <a16:creationId xmlns:a16="http://schemas.microsoft.com/office/drawing/2014/main" id="{C902A11D-5CD4-4561-882F-26EA89ADC0F9}"/>
              </a:ext>
            </a:extLst>
          </p:cNvPr>
          <p:cNvSpPr>
            <a:spLocks noGrp="1"/>
          </p:cNvSpPr>
          <p:nvPr>
            <p:ph type="ftr" sz="quarter" idx="11"/>
          </p:nvPr>
        </p:nvSpPr>
        <p:spPr>
          <a:xfrm>
            <a:off x="5499886" y="6355080"/>
            <a:ext cx="2286000" cy="365125"/>
          </a:xfrm>
        </p:spPr>
        <p:txBody>
          <a:bodyPr rtlCol="0"/>
          <a:lstStyle>
            <a:lvl1pPr>
              <a:defRPr lang="fr-FR">
                <a:solidFill>
                  <a:schemeClr val="tx1">
                    <a:lumMod val="75000"/>
                    <a:lumOff val="25000"/>
                  </a:schemeClr>
                </a:solidFill>
              </a:defRPr>
            </a:lvl1pPr>
          </a:lstStyle>
          <a:p>
            <a:pPr rtl="0"/>
            <a:r>
              <a:rPr lang="fr-FR"/>
              <a:t>Titre du pitch deck</a:t>
            </a:r>
          </a:p>
        </p:txBody>
      </p:sp>
      <p:sp>
        <p:nvSpPr>
          <p:cNvPr id="67" name="Espace réservé du numéro de diapositive 5">
            <a:extLst>
              <a:ext uri="{FF2B5EF4-FFF2-40B4-BE49-F238E27FC236}">
                <a16:creationId xmlns:a16="http://schemas.microsoft.com/office/drawing/2014/main" id="{F0739A04-E734-4FCE-954E-0C4FB1A4CA7A}"/>
              </a:ext>
            </a:extLst>
          </p:cNvPr>
          <p:cNvSpPr>
            <a:spLocks noGrp="1"/>
          </p:cNvSpPr>
          <p:nvPr>
            <p:ph type="sldNum" sz="quarter" idx="12"/>
          </p:nvPr>
        </p:nvSpPr>
        <p:spPr>
          <a:xfrm>
            <a:off x="11274091" y="6355080"/>
            <a:ext cx="457200" cy="365125"/>
          </a:xfrm>
        </p:spPr>
        <p:txBody>
          <a:bodyPr rtlCol="0"/>
          <a:lstStyle>
            <a:lvl1pPr>
              <a:defRPr lang="fr-FR">
                <a:solidFill>
                  <a:schemeClr val="bg1"/>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325940455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à gauche">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8" name="Graphisme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rtlCol="0" anchor="t" anchorCtr="0"/>
          <a:lstStyle>
            <a:lvl1pPr>
              <a:defRPr lang="fr-FR" cap="all" baseline="0">
                <a:solidFill>
                  <a:schemeClr val="tx2"/>
                </a:solidFill>
              </a:defRPr>
            </a:lvl1pPr>
          </a:lstStyle>
          <a:p>
            <a:pPr rtl="0"/>
            <a:r>
              <a:rPr lang="fr-FR"/>
              <a:t>CLIQUEZ POUR AJOUTER UN TITRE</a:t>
            </a:r>
          </a:p>
        </p:txBody>
      </p:sp>
      <p:sp>
        <p:nvSpPr>
          <p:cNvPr id="10" name="Espace réservé du texte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206377"/>
            <a:ext cx="6800850" cy="3840480"/>
          </a:xfrm>
        </p:spPr>
        <p:txBody>
          <a:bodyPr rtlCol="0">
            <a:normAutofit/>
          </a:bodyPr>
          <a:lstStyle>
            <a:lvl1pPr marL="0" indent="0">
              <a:lnSpc>
                <a:spcPts val="2400"/>
              </a:lnSpc>
              <a:buNone/>
              <a:defRPr lang="fr-FR" sz="1800">
                <a:solidFill>
                  <a:schemeClr val="tx2"/>
                </a:solidFill>
              </a:defRPr>
            </a:lvl1pPr>
            <a:lvl2pPr marL="457200" indent="0">
              <a:buNone/>
              <a:defRPr lang="fr-FR" sz="1800"/>
            </a:lvl2pPr>
            <a:lvl3pPr marL="914400" indent="0">
              <a:buNone/>
              <a:defRPr lang="fr-FR" sz="1800"/>
            </a:lvl3pPr>
            <a:lvl4pPr marL="1371600" indent="0">
              <a:buNone/>
              <a:defRPr lang="fr-FR" sz="1800"/>
            </a:lvl4pPr>
            <a:lvl5pPr marL="1828800" indent="0">
              <a:buNone/>
              <a:defRPr lang="fr-FR" sz="1800"/>
            </a:lvl5pPr>
          </a:lstStyle>
          <a:p>
            <a:pPr lvl="0" rtl="0"/>
            <a:r>
              <a:rPr lang="fr-FR"/>
              <a:t>Cliquez pour modifier les styles du texte du masque</a:t>
            </a:r>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35" name="Image 34" descr="Motif à bandes noir et blanc&#10;&#10;Description générée automatiquement avec un niveau de confiance faibl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sme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38" name="Graphisme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e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e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e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e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e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e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e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e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e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60" name="Ovale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8" name="Ovale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6" name="Ovale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4" name="Ovale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2" name="Ovale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0" name="Ovale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44" name="Ovale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5" name="Ovale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6" name="Ovale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7" name="Ovale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8" name="Ovale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42" name="Ovale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2" name="Forme libre : Form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cxnSp>
        <p:nvCxnSpPr>
          <p:cNvPr id="63" name="Connecteur droit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e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7" name="Espace réservé de la date 3">
            <a:extLst>
              <a:ext uri="{FF2B5EF4-FFF2-40B4-BE49-F238E27FC236}">
                <a16:creationId xmlns:a16="http://schemas.microsoft.com/office/drawing/2014/main" id="{56895315-7883-40AA-AB6E-E7F8B77E5BAC}"/>
              </a:ext>
            </a:extLst>
          </p:cNvPr>
          <p:cNvSpPr>
            <a:spLocks noGrp="1"/>
          </p:cNvSpPr>
          <p:nvPr>
            <p:ph type="dt" sz="half" idx="10"/>
          </p:nvPr>
        </p:nvSpPr>
        <p:spPr>
          <a:xfrm>
            <a:off x="914400" y="6355080"/>
            <a:ext cx="1097280" cy="365125"/>
          </a:xfrm>
        </p:spPr>
        <p:txBody>
          <a:bodyPr rtlCol="0"/>
          <a:lstStyle>
            <a:lvl1pPr>
              <a:defRPr lang="fr-FR">
                <a:solidFill>
                  <a:schemeClr val="bg1"/>
                </a:solidFill>
              </a:defRPr>
            </a:lvl1pPr>
          </a:lstStyle>
          <a:p>
            <a:pPr rtl="0"/>
            <a:r>
              <a:rPr lang="fr-FR"/>
              <a:t>20XX</a:t>
            </a:r>
          </a:p>
        </p:txBody>
      </p:sp>
      <p:sp>
        <p:nvSpPr>
          <p:cNvPr id="68" name="Espace réservé du pied de page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rtlCol="0"/>
          <a:lstStyle>
            <a:lvl1pPr>
              <a:defRPr lang="fr-FR">
                <a:solidFill>
                  <a:schemeClr val="bg1"/>
                </a:solidFill>
              </a:defRPr>
            </a:lvl1pPr>
          </a:lstStyle>
          <a:p>
            <a:pPr rtl="0"/>
            <a:r>
              <a:rPr lang="fr-FR"/>
              <a:t>Titre du pitch deck</a:t>
            </a:r>
          </a:p>
        </p:txBody>
      </p:sp>
      <p:sp>
        <p:nvSpPr>
          <p:cNvPr id="69" name="Espace réservé du numéro de diapositive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rtlCol="0"/>
          <a:lstStyle>
            <a:lvl1pPr>
              <a:defRPr lang="fr-FR">
                <a:solidFill>
                  <a:schemeClr val="bg1"/>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tête de section">
    <p:bg>
      <p:bgPr>
        <a:solidFill>
          <a:schemeClr val="accent3"/>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2029040"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 name="Titr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605937" y="1098339"/>
            <a:ext cx="5099392" cy="2264112"/>
          </a:xfrm>
        </p:spPr>
        <p:txBody>
          <a:bodyPr rtlCol="0" anchor="b"/>
          <a:lstStyle>
            <a:lvl1pPr algn="ctr">
              <a:defRPr lang="fr-FR" sz="6000" cap="all" baseline="0">
                <a:solidFill>
                  <a:schemeClr val="tx2"/>
                </a:solidFill>
              </a:defRPr>
            </a:lvl1pPr>
          </a:lstStyle>
          <a:p>
            <a:pPr rtl="0"/>
            <a:r>
              <a:rPr lang="fr-FR"/>
              <a:t>Cliquez pour AJOUTER UN TITRE</a:t>
            </a:r>
          </a:p>
        </p:txBody>
      </p:sp>
      <p:sp>
        <p:nvSpPr>
          <p:cNvPr id="168" name="Rectangle 9">
            <a:extLst>
              <a:ext uri="{FF2B5EF4-FFF2-40B4-BE49-F238E27FC236}">
                <a16:creationId xmlns:a16="http://schemas.microsoft.com/office/drawing/2014/main" id="{D0B57759-E007-4FD0-9C6B-356DC53050C4}"/>
              </a:ext>
            </a:extLst>
          </p:cNvPr>
          <p:cNvSpPr/>
          <p:nvPr userDrawn="1"/>
        </p:nvSpPr>
        <p:spPr>
          <a:xfrm>
            <a:off x="0" y="4056331"/>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0" y="0"/>
            <a:ext cx="2029968"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20" name="Graphisme 19">
            <a:extLst>
              <a:ext uri="{FF2B5EF4-FFF2-40B4-BE49-F238E27FC236}">
                <a16:creationId xmlns:a16="http://schemas.microsoft.com/office/drawing/2014/main" id="{7FF8CD3D-0C64-4277-97B2-200B96EE22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0" y="4069288"/>
            <a:ext cx="2029968" cy="2029968"/>
          </a:xfrm>
          <a:prstGeom prst="rect">
            <a:avLst/>
          </a:prstGeom>
        </p:spPr>
      </p:pic>
      <p:pic>
        <p:nvPicPr>
          <p:cNvPr id="28" name="Graphisme 27">
            <a:extLst>
              <a:ext uri="{FF2B5EF4-FFF2-40B4-BE49-F238E27FC236}">
                <a16:creationId xmlns:a16="http://schemas.microsoft.com/office/drawing/2014/main" id="{12C5F573-21FC-4A6F-B46F-5583E20C99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2027141" y="-4303"/>
            <a:ext cx="2029968" cy="2029968"/>
          </a:xfrm>
          <a:prstGeom prst="rect">
            <a:avLst/>
          </a:prstGeom>
        </p:spPr>
      </p:pic>
      <p:pic>
        <p:nvPicPr>
          <p:cNvPr id="31" name="Graphisme 30">
            <a:extLst>
              <a:ext uri="{FF2B5EF4-FFF2-40B4-BE49-F238E27FC236}">
                <a16:creationId xmlns:a16="http://schemas.microsoft.com/office/drawing/2014/main" id="{C9BCCD2C-CC79-48FF-A486-98ECEAC479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2029968" cy="2029968"/>
          </a:xfrm>
          <a:prstGeom prst="rect">
            <a:avLst/>
          </a:prstGeom>
        </p:spPr>
      </p:pic>
      <p:sp>
        <p:nvSpPr>
          <p:cNvPr id="36" name="Rectangle 35">
            <a:extLst>
              <a:ext uri="{FF2B5EF4-FFF2-40B4-BE49-F238E27FC236}">
                <a16:creationId xmlns:a16="http://schemas.microsoft.com/office/drawing/2014/main" id="{03CEE5D2-51CF-4C1A-9AF9-A5B47F445229}"/>
              </a:ext>
            </a:extLst>
          </p:cNvPr>
          <p:cNvSpPr/>
          <p:nvPr userDrawn="1"/>
        </p:nvSpPr>
        <p:spPr>
          <a:xfrm>
            <a:off x="0" y="6098433"/>
            <a:ext cx="2029968" cy="759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7" name="Rectangle 36">
            <a:extLst>
              <a:ext uri="{FF2B5EF4-FFF2-40B4-BE49-F238E27FC236}">
                <a16:creationId xmlns:a16="http://schemas.microsoft.com/office/drawing/2014/main" id="{AD276EF4-F1D1-402C-B97B-0FC1233B73CD}"/>
              </a:ext>
            </a:extLst>
          </p:cNvPr>
          <p:cNvSpPr/>
          <p:nvPr userDrawn="1"/>
        </p:nvSpPr>
        <p:spPr>
          <a:xfrm flipH="1">
            <a:off x="0" y="2027186"/>
            <a:ext cx="2032942" cy="202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grpSp>
        <p:nvGrpSpPr>
          <p:cNvPr id="138" name="Groupe 137">
            <a:extLst>
              <a:ext uri="{FF2B5EF4-FFF2-40B4-BE49-F238E27FC236}">
                <a16:creationId xmlns:a16="http://schemas.microsoft.com/office/drawing/2014/main" id="{3D46E3B0-0F8F-4E75-AD2A-BF3A1C38F037}"/>
              </a:ext>
            </a:extLst>
          </p:cNvPr>
          <p:cNvGrpSpPr/>
          <p:nvPr userDrawn="1"/>
        </p:nvGrpSpPr>
        <p:grpSpPr>
          <a:xfrm>
            <a:off x="23853" y="2069719"/>
            <a:ext cx="1965960" cy="1965960"/>
            <a:chOff x="5361924" y="7472790"/>
            <a:chExt cx="1828800" cy="1828800"/>
          </a:xfrm>
        </p:grpSpPr>
        <p:grpSp>
          <p:nvGrpSpPr>
            <p:cNvPr id="139" name="Groupe 138">
              <a:extLst>
                <a:ext uri="{FF2B5EF4-FFF2-40B4-BE49-F238E27FC236}">
                  <a16:creationId xmlns:a16="http://schemas.microsoft.com/office/drawing/2014/main" id="{B53A840E-AAAC-4D05-88B2-8B4C8FD1EB81}"/>
                </a:ext>
              </a:extLst>
            </p:cNvPr>
            <p:cNvGrpSpPr/>
            <p:nvPr userDrawn="1"/>
          </p:nvGrpSpPr>
          <p:grpSpPr>
            <a:xfrm>
              <a:off x="5361924" y="7472790"/>
              <a:ext cx="1828800" cy="1828800"/>
              <a:chOff x="5361924" y="7472790"/>
              <a:chExt cx="1828800" cy="1828800"/>
            </a:xfrm>
          </p:grpSpPr>
          <p:grpSp>
            <p:nvGrpSpPr>
              <p:cNvPr id="141" name="Groupe 140">
                <a:extLst>
                  <a:ext uri="{FF2B5EF4-FFF2-40B4-BE49-F238E27FC236}">
                    <a16:creationId xmlns:a16="http://schemas.microsoft.com/office/drawing/2014/main" id="{EC1BCB15-E86F-40CB-912C-0693B61651B5}"/>
                  </a:ext>
                </a:extLst>
              </p:cNvPr>
              <p:cNvGrpSpPr/>
              <p:nvPr userDrawn="1"/>
            </p:nvGrpSpPr>
            <p:grpSpPr>
              <a:xfrm>
                <a:off x="5361924" y="7472790"/>
                <a:ext cx="1828800" cy="1828800"/>
                <a:chOff x="5388428" y="7173291"/>
                <a:chExt cx="1828800" cy="1828800"/>
              </a:xfrm>
            </p:grpSpPr>
            <p:grpSp>
              <p:nvGrpSpPr>
                <p:cNvPr id="147" name="Groupe 146">
                  <a:extLst>
                    <a:ext uri="{FF2B5EF4-FFF2-40B4-BE49-F238E27FC236}">
                      <a16:creationId xmlns:a16="http://schemas.microsoft.com/office/drawing/2014/main" id="{5B5D7ECD-062C-480C-A3E0-D2E37B0077AB}"/>
                    </a:ext>
                  </a:extLst>
                </p:cNvPr>
                <p:cNvGrpSpPr/>
                <p:nvPr userDrawn="1"/>
              </p:nvGrpSpPr>
              <p:grpSpPr>
                <a:xfrm>
                  <a:off x="5388428" y="7173291"/>
                  <a:ext cx="1828800" cy="1828800"/>
                  <a:chOff x="5388428" y="7173291"/>
                  <a:chExt cx="1828800" cy="1828800"/>
                </a:xfrm>
              </p:grpSpPr>
              <p:grpSp>
                <p:nvGrpSpPr>
                  <p:cNvPr id="149" name="Groupe 148">
                    <a:extLst>
                      <a:ext uri="{FF2B5EF4-FFF2-40B4-BE49-F238E27FC236}">
                        <a16:creationId xmlns:a16="http://schemas.microsoft.com/office/drawing/2014/main" id="{CCCE649A-9FBD-4E7D-921B-CA0C2263A341}"/>
                      </a:ext>
                    </a:extLst>
                  </p:cNvPr>
                  <p:cNvGrpSpPr/>
                  <p:nvPr userDrawn="1"/>
                </p:nvGrpSpPr>
                <p:grpSpPr>
                  <a:xfrm>
                    <a:off x="5388428" y="7173291"/>
                    <a:ext cx="1828800" cy="1828800"/>
                    <a:chOff x="5579044" y="7049770"/>
                    <a:chExt cx="1828800" cy="1828800"/>
                  </a:xfrm>
                </p:grpSpPr>
                <p:grpSp>
                  <p:nvGrpSpPr>
                    <p:cNvPr id="151" name="Groupe 150">
                      <a:extLst>
                        <a:ext uri="{FF2B5EF4-FFF2-40B4-BE49-F238E27FC236}">
                          <a16:creationId xmlns:a16="http://schemas.microsoft.com/office/drawing/2014/main" id="{992A05A5-83FF-4AE4-B0EF-FE1964334873}"/>
                        </a:ext>
                      </a:extLst>
                    </p:cNvPr>
                    <p:cNvGrpSpPr/>
                    <p:nvPr userDrawn="1"/>
                  </p:nvGrpSpPr>
                  <p:grpSpPr>
                    <a:xfrm>
                      <a:off x="5579044" y="7049770"/>
                      <a:ext cx="1828800" cy="1828800"/>
                      <a:chOff x="5579044" y="7049770"/>
                      <a:chExt cx="1828800" cy="1828800"/>
                    </a:xfrm>
                  </p:grpSpPr>
                  <p:grpSp>
                    <p:nvGrpSpPr>
                      <p:cNvPr id="153" name="Groupe 152">
                        <a:extLst>
                          <a:ext uri="{FF2B5EF4-FFF2-40B4-BE49-F238E27FC236}">
                            <a16:creationId xmlns:a16="http://schemas.microsoft.com/office/drawing/2014/main" id="{D56D5269-FA99-4E96-A20D-0DE0E3856751}"/>
                          </a:ext>
                        </a:extLst>
                      </p:cNvPr>
                      <p:cNvGrpSpPr/>
                      <p:nvPr userDrawn="1"/>
                    </p:nvGrpSpPr>
                    <p:grpSpPr>
                      <a:xfrm>
                        <a:off x="5579044" y="7049770"/>
                        <a:ext cx="1828800" cy="1828800"/>
                        <a:chOff x="5579044" y="7049770"/>
                        <a:chExt cx="1828800" cy="1828800"/>
                      </a:xfrm>
                    </p:grpSpPr>
                    <p:grpSp>
                      <p:nvGrpSpPr>
                        <p:cNvPr id="155" name="Groupe 154">
                          <a:extLst>
                            <a:ext uri="{FF2B5EF4-FFF2-40B4-BE49-F238E27FC236}">
                              <a16:creationId xmlns:a16="http://schemas.microsoft.com/office/drawing/2014/main" id="{87498AF2-DD8D-4309-8328-2E756E3C44E8}"/>
                            </a:ext>
                          </a:extLst>
                        </p:cNvPr>
                        <p:cNvGrpSpPr/>
                        <p:nvPr userDrawn="1"/>
                      </p:nvGrpSpPr>
                      <p:grpSpPr>
                        <a:xfrm>
                          <a:off x="5579044" y="7049770"/>
                          <a:ext cx="1828800" cy="1828800"/>
                          <a:chOff x="5579044" y="7049770"/>
                          <a:chExt cx="1828800" cy="1828800"/>
                        </a:xfrm>
                      </p:grpSpPr>
                      <p:sp>
                        <p:nvSpPr>
                          <p:cNvPr id="157" name="Ovale 156">
                            <a:extLst>
                              <a:ext uri="{FF2B5EF4-FFF2-40B4-BE49-F238E27FC236}">
                                <a16:creationId xmlns:a16="http://schemas.microsoft.com/office/drawing/2014/main" id="{ACC35BE0-4D6C-4986-AD7D-BD7C1E25B83D}"/>
                              </a:ext>
                            </a:extLst>
                          </p:cNvPr>
                          <p:cNvSpPr/>
                          <p:nvPr userDrawn="1"/>
                        </p:nvSpPr>
                        <p:spPr>
                          <a:xfrm>
                            <a:off x="5579044" y="7049770"/>
                            <a:ext cx="1828800" cy="18288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58" name="Ovale 157">
                            <a:extLst>
                              <a:ext uri="{FF2B5EF4-FFF2-40B4-BE49-F238E27FC236}">
                                <a16:creationId xmlns:a16="http://schemas.microsoft.com/office/drawing/2014/main" id="{7B9715F0-8B83-459F-9ABA-77381FF568DF}"/>
                              </a:ext>
                            </a:extLst>
                          </p:cNvPr>
                          <p:cNvSpPr/>
                          <p:nvPr userDrawn="1"/>
                        </p:nvSpPr>
                        <p:spPr>
                          <a:xfrm>
                            <a:off x="5647624" y="7118350"/>
                            <a:ext cx="1691640" cy="16916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56" name="Ovale 155">
                          <a:extLst>
                            <a:ext uri="{FF2B5EF4-FFF2-40B4-BE49-F238E27FC236}">
                              <a16:creationId xmlns:a16="http://schemas.microsoft.com/office/drawing/2014/main" id="{27230BAF-E9FF-4746-8F48-B39560E1B202}"/>
                            </a:ext>
                          </a:extLst>
                        </p:cNvPr>
                        <p:cNvSpPr/>
                        <p:nvPr userDrawn="1"/>
                      </p:nvSpPr>
                      <p:spPr>
                        <a:xfrm>
                          <a:off x="5716204" y="7186930"/>
                          <a:ext cx="1554480" cy="15544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54" name="Ovale 153">
                        <a:extLst>
                          <a:ext uri="{FF2B5EF4-FFF2-40B4-BE49-F238E27FC236}">
                            <a16:creationId xmlns:a16="http://schemas.microsoft.com/office/drawing/2014/main" id="{1085FE6C-E5E9-494C-8FA8-625B1312B9AA}"/>
                          </a:ext>
                        </a:extLst>
                      </p:cNvPr>
                      <p:cNvSpPr/>
                      <p:nvPr userDrawn="1"/>
                    </p:nvSpPr>
                    <p:spPr>
                      <a:xfrm>
                        <a:off x="5784784" y="7255510"/>
                        <a:ext cx="1417320" cy="14173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52" name="Ovale 151">
                      <a:extLst>
                        <a:ext uri="{FF2B5EF4-FFF2-40B4-BE49-F238E27FC236}">
                          <a16:creationId xmlns:a16="http://schemas.microsoft.com/office/drawing/2014/main" id="{B8D77279-E4F6-4D92-9B0B-8D62F9FE1E8F}"/>
                        </a:ext>
                      </a:extLst>
                    </p:cNvPr>
                    <p:cNvSpPr/>
                    <p:nvPr userDrawn="1"/>
                  </p:nvSpPr>
                  <p:spPr>
                    <a:xfrm>
                      <a:off x="5853364" y="7324090"/>
                      <a:ext cx="1280160" cy="12801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50" name="Ovale 149">
                    <a:extLst>
                      <a:ext uri="{FF2B5EF4-FFF2-40B4-BE49-F238E27FC236}">
                        <a16:creationId xmlns:a16="http://schemas.microsoft.com/office/drawing/2014/main" id="{E74AC325-3B12-4159-8AED-4E3E710DAEEF}"/>
                      </a:ext>
                    </a:extLst>
                  </p:cNvPr>
                  <p:cNvSpPr/>
                  <p:nvPr userDrawn="1"/>
                </p:nvSpPr>
                <p:spPr>
                  <a:xfrm>
                    <a:off x="5731328" y="7516191"/>
                    <a:ext cx="1143000" cy="11430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48" name="Ovale 147">
                  <a:extLst>
                    <a:ext uri="{FF2B5EF4-FFF2-40B4-BE49-F238E27FC236}">
                      <a16:creationId xmlns:a16="http://schemas.microsoft.com/office/drawing/2014/main" id="{EC1B4FD8-2FC5-40DA-8440-404078550805}"/>
                    </a:ext>
                  </a:extLst>
                </p:cNvPr>
                <p:cNvSpPr/>
                <p:nvPr userDrawn="1"/>
              </p:nvSpPr>
              <p:spPr>
                <a:xfrm>
                  <a:off x="5799908" y="7584771"/>
                  <a:ext cx="1005840" cy="10058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42" name="Ovale 141">
                <a:extLst>
                  <a:ext uri="{FF2B5EF4-FFF2-40B4-BE49-F238E27FC236}">
                    <a16:creationId xmlns:a16="http://schemas.microsoft.com/office/drawing/2014/main" id="{DDE43C9A-47FE-47FA-B683-4BEFC34DFA56}"/>
                  </a:ext>
                </a:extLst>
              </p:cNvPr>
              <p:cNvSpPr/>
              <p:nvPr userDrawn="1"/>
            </p:nvSpPr>
            <p:spPr>
              <a:xfrm>
                <a:off x="5841984" y="7952850"/>
                <a:ext cx="868680" cy="8686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43" name="Ovale 142">
                <a:extLst>
                  <a:ext uri="{FF2B5EF4-FFF2-40B4-BE49-F238E27FC236}">
                    <a16:creationId xmlns:a16="http://schemas.microsoft.com/office/drawing/2014/main" id="{D323EF77-802B-4532-87E0-12D961E906AE}"/>
                  </a:ext>
                </a:extLst>
              </p:cNvPr>
              <p:cNvSpPr/>
              <p:nvPr userDrawn="1"/>
            </p:nvSpPr>
            <p:spPr>
              <a:xfrm>
                <a:off x="5910564" y="8021430"/>
                <a:ext cx="731520" cy="7315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44" name="Ovale 143">
                <a:extLst>
                  <a:ext uri="{FF2B5EF4-FFF2-40B4-BE49-F238E27FC236}">
                    <a16:creationId xmlns:a16="http://schemas.microsoft.com/office/drawing/2014/main" id="{5845FD57-5942-47C9-B349-B3937BE5A454}"/>
                  </a:ext>
                </a:extLst>
              </p:cNvPr>
              <p:cNvSpPr/>
              <p:nvPr userDrawn="1"/>
            </p:nvSpPr>
            <p:spPr>
              <a:xfrm>
                <a:off x="5979144" y="8090010"/>
                <a:ext cx="594360" cy="5943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45" name="Ovale 144">
                <a:extLst>
                  <a:ext uri="{FF2B5EF4-FFF2-40B4-BE49-F238E27FC236}">
                    <a16:creationId xmlns:a16="http://schemas.microsoft.com/office/drawing/2014/main" id="{7C426FE0-2810-40DD-934D-F291980CBDE9}"/>
                  </a:ext>
                </a:extLst>
              </p:cNvPr>
              <p:cNvSpPr/>
              <p:nvPr userDrawn="1"/>
            </p:nvSpPr>
            <p:spPr>
              <a:xfrm>
                <a:off x="6047724" y="8158590"/>
                <a:ext cx="457200" cy="457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46" name="Ovale 145">
                <a:extLst>
                  <a:ext uri="{FF2B5EF4-FFF2-40B4-BE49-F238E27FC236}">
                    <a16:creationId xmlns:a16="http://schemas.microsoft.com/office/drawing/2014/main" id="{97A62AD5-3E4C-4375-A938-C7DC05A7F250}"/>
                  </a:ext>
                </a:extLst>
              </p:cNvPr>
              <p:cNvSpPr/>
              <p:nvPr userDrawn="1"/>
            </p:nvSpPr>
            <p:spPr>
              <a:xfrm>
                <a:off x="6116304" y="8227170"/>
                <a:ext cx="320040" cy="3200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40" name="Ovale 139">
              <a:extLst>
                <a:ext uri="{FF2B5EF4-FFF2-40B4-BE49-F238E27FC236}">
                  <a16:creationId xmlns:a16="http://schemas.microsoft.com/office/drawing/2014/main" id="{2264E16F-857A-4567-9C09-01F8BA03FE22}"/>
                </a:ext>
              </a:extLst>
            </p:cNvPr>
            <p:cNvSpPr/>
            <p:nvPr userDrawn="1"/>
          </p:nvSpPr>
          <p:spPr>
            <a:xfrm>
              <a:off x="6184884" y="8295750"/>
              <a:ext cx="182880" cy="1828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38" name="Forme libre : Forme 37">
            <a:extLst>
              <a:ext uri="{FF2B5EF4-FFF2-40B4-BE49-F238E27FC236}">
                <a16:creationId xmlns:a16="http://schemas.microsoft.com/office/drawing/2014/main" id="{73657794-F7A3-4030-9C54-38517D2C6C61}"/>
              </a:ext>
            </a:extLst>
          </p:cNvPr>
          <p:cNvSpPr/>
          <p:nvPr userDrawn="1"/>
        </p:nvSpPr>
        <p:spPr>
          <a:xfrm>
            <a:off x="0" y="2025665"/>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39" name="Rectangle 38">
            <a:extLst>
              <a:ext uri="{FF2B5EF4-FFF2-40B4-BE49-F238E27FC236}">
                <a16:creationId xmlns:a16="http://schemas.microsoft.com/office/drawing/2014/main" id="{EA65556A-38A5-4BA5-9A40-33F02F960B1E}"/>
              </a:ext>
            </a:extLst>
          </p:cNvPr>
          <p:cNvSpPr/>
          <p:nvPr userDrawn="1"/>
        </p:nvSpPr>
        <p:spPr>
          <a:xfrm>
            <a:off x="2033943"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02996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6101628" y="4053385"/>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1" name="Graphisme 10">
            <a:extLst>
              <a:ext uri="{FF2B5EF4-FFF2-40B4-BE49-F238E27FC236}">
                <a16:creationId xmlns:a16="http://schemas.microsoft.com/office/drawing/2014/main" id="{91CB31D0-C621-4EF7-AE25-5C3BCD5882C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68239" y="2029625"/>
            <a:ext cx="2029878" cy="2023760"/>
          </a:xfrm>
          <a:prstGeom prst="rect">
            <a:avLst/>
          </a:prstGeom>
        </p:spPr>
      </p:pic>
      <p:pic>
        <p:nvPicPr>
          <p:cNvPr id="69" name="Graphisme 68">
            <a:extLst>
              <a:ext uri="{FF2B5EF4-FFF2-40B4-BE49-F238E27FC236}">
                <a16:creationId xmlns:a16="http://schemas.microsoft.com/office/drawing/2014/main" id="{B2CC2F02-F98F-4E69-AA01-CCF96A602E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4220"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4058754"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73" name="Graphisme 72">
            <a:extLst>
              <a:ext uri="{FF2B5EF4-FFF2-40B4-BE49-F238E27FC236}">
                <a16:creationId xmlns:a16="http://schemas.microsoft.com/office/drawing/2014/main" id="{2622C30D-68C5-43FD-997F-CFD4DD72E16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5400000">
            <a:off x="4074136" y="4059923"/>
            <a:ext cx="2029968" cy="2029968"/>
          </a:xfrm>
          <a:prstGeom prst="rect">
            <a:avLst/>
          </a:prstGeom>
        </p:spPr>
      </p:pic>
      <p:pic>
        <p:nvPicPr>
          <p:cNvPr id="35" name="Image 34" descr="Motif à bandes noir et blanc&#10;&#10;Description générée automatiquement avec un niveau de confiance faible">
            <a:extLst>
              <a:ext uri="{FF2B5EF4-FFF2-40B4-BE49-F238E27FC236}">
                <a16:creationId xmlns:a16="http://schemas.microsoft.com/office/drawing/2014/main" id="{AC3CDBDC-6EB4-4B7D-A9F6-4CFA748349B5}"/>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031592" y="3062893"/>
            <a:ext cx="2019299" cy="999451"/>
          </a:xfrm>
          <a:prstGeom prst="rect">
            <a:avLst/>
          </a:prstGeom>
        </p:spPr>
      </p:pic>
      <p:grpSp>
        <p:nvGrpSpPr>
          <p:cNvPr id="162" name="Groupe 161">
            <a:extLst>
              <a:ext uri="{FF2B5EF4-FFF2-40B4-BE49-F238E27FC236}">
                <a16:creationId xmlns:a16="http://schemas.microsoft.com/office/drawing/2014/main" id="{34457344-691C-417A-9C29-5AD8ABC43E5A}"/>
              </a:ext>
            </a:extLst>
          </p:cNvPr>
          <p:cNvGrpSpPr/>
          <p:nvPr userDrawn="1"/>
        </p:nvGrpSpPr>
        <p:grpSpPr>
          <a:xfrm>
            <a:off x="2034619" y="4836676"/>
            <a:ext cx="1965960" cy="1965960"/>
            <a:chOff x="5361924" y="7472790"/>
            <a:chExt cx="1828800" cy="1828800"/>
          </a:xfrm>
        </p:grpSpPr>
        <p:grpSp>
          <p:nvGrpSpPr>
            <p:cNvPr id="163" name="Groupe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e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e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e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e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e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e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e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85" name="Ovale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83" name="Ovale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81" name="Ovale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79" name="Ovale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77" name="Ovale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74" name="Ovale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66" name="Ovale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67" name="Ovale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69" name="Ovale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71" name="Ovale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172" name="Ovale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164" name="Ovale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67" name="Forme libre : Forme 66">
            <a:extLst>
              <a:ext uri="{FF2B5EF4-FFF2-40B4-BE49-F238E27FC236}">
                <a16:creationId xmlns:a16="http://schemas.microsoft.com/office/drawing/2014/main" id="{75F20D6C-6085-4D3F-9186-6895908C97B9}"/>
              </a:ext>
            </a:extLst>
          </p:cNvPr>
          <p:cNvSpPr/>
          <p:nvPr userDrawn="1"/>
        </p:nvSpPr>
        <p:spPr>
          <a:xfrm rot="16200000">
            <a:off x="2537077"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4058844"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92" name="Espace réservé de la date 3">
            <a:extLst>
              <a:ext uri="{FF2B5EF4-FFF2-40B4-BE49-F238E27FC236}">
                <a16:creationId xmlns:a16="http://schemas.microsoft.com/office/drawing/2014/main" id="{2837477B-3D20-4982-86AF-91100FE408D3}"/>
              </a:ext>
            </a:extLst>
          </p:cNvPr>
          <p:cNvSpPr>
            <a:spLocks noGrp="1"/>
          </p:cNvSpPr>
          <p:nvPr>
            <p:ph type="dt" sz="half" idx="10"/>
          </p:nvPr>
        </p:nvSpPr>
        <p:spPr>
          <a:xfrm>
            <a:off x="7519822" y="6353175"/>
            <a:ext cx="1097280" cy="365125"/>
          </a:xfrm>
        </p:spPr>
        <p:txBody>
          <a:bodyPr rtlCol="0"/>
          <a:lstStyle>
            <a:lvl1pPr>
              <a:defRPr lang="fr-FR">
                <a:solidFill>
                  <a:schemeClr val="bg1"/>
                </a:solidFill>
              </a:defRPr>
            </a:lvl1pPr>
          </a:lstStyle>
          <a:p>
            <a:pPr rtl="0"/>
            <a:r>
              <a:rPr lang="fr-FR"/>
              <a:t>20XX</a:t>
            </a:r>
          </a:p>
        </p:txBody>
      </p:sp>
      <p:sp>
        <p:nvSpPr>
          <p:cNvPr id="193" name="Espace réservé du pied de page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rtlCol="0"/>
          <a:lstStyle>
            <a:lvl1pPr>
              <a:defRPr lang="fr-FR">
                <a:solidFill>
                  <a:schemeClr val="bg1"/>
                </a:solidFill>
              </a:defRPr>
            </a:lvl1pPr>
          </a:lstStyle>
          <a:p>
            <a:pPr rtl="0"/>
            <a:r>
              <a:rPr lang="fr-FR" dirty="0"/>
              <a:t>Titre du pitch deck</a:t>
            </a:r>
          </a:p>
        </p:txBody>
      </p:sp>
      <p:sp>
        <p:nvSpPr>
          <p:cNvPr id="194" name="Espace réservé du numéro de diapositive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6350"/>
            <a:ext cx="457200" cy="365125"/>
          </a:xfrm>
        </p:spPr>
        <p:txBody>
          <a:bodyPr rtlCol="0"/>
          <a:lstStyle>
            <a:lvl1pPr>
              <a:defRPr lang="fr-FR">
                <a:solidFill>
                  <a:schemeClr val="bg1"/>
                </a:solidFill>
              </a:defRPr>
            </a:lvl1pPr>
          </a:lstStyle>
          <a:p>
            <a:pPr rtl="0"/>
            <a:fld id="{B5CEABB6-07DC-46E8-9B57-56EC44A396E5}" type="slidenum">
              <a:rPr lang="fr-FR" smtClean="0"/>
              <a:pPr/>
              <a:t>‹N°›</a:t>
            </a:fld>
            <a:endParaRPr lang="fr-FR" dirty="0"/>
          </a:p>
        </p:txBody>
      </p:sp>
      <p:sp>
        <p:nvSpPr>
          <p:cNvPr id="75" name="Ovale 74">
            <a:extLst>
              <a:ext uri="{FF2B5EF4-FFF2-40B4-BE49-F238E27FC236}">
                <a16:creationId xmlns:a16="http://schemas.microsoft.com/office/drawing/2014/main" id="{BCF3BD55-FF25-4CA9-8016-81AEB8AA43E8}"/>
              </a:ext>
            </a:extLst>
          </p:cNvPr>
          <p:cNvSpPr/>
          <p:nvPr userDrawn="1"/>
        </p:nvSpPr>
        <p:spPr>
          <a:xfrm>
            <a:off x="5868264"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77" name="Connecteur droit 76">
            <a:extLst>
              <a:ext uri="{FF2B5EF4-FFF2-40B4-BE49-F238E27FC236}">
                <a16:creationId xmlns:a16="http://schemas.microsoft.com/office/drawing/2014/main" id="{DE09EA6C-7AC2-47BE-95B8-4D3412867BA5}"/>
              </a:ext>
            </a:extLst>
          </p:cNvPr>
          <p:cNvCxnSpPr>
            <a:cxnSpLocks/>
            <a:stCxn id="38" idx="4"/>
          </p:cNvCxnSpPr>
          <p:nvPr userDrawn="1"/>
        </p:nvCxnSpPr>
        <p:spPr>
          <a:xfrm flipV="1">
            <a:off x="0" y="1991841"/>
            <a:ext cx="5931799"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Disposition de colonne avec icônes">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2"/>
            <a:ext cx="9725026" cy="1325880"/>
          </a:xfrm>
        </p:spPr>
        <p:txBody>
          <a:bodyPr rtlCol="0" anchor="t" anchorCtr="0"/>
          <a:lstStyle>
            <a:lvl1pPr>
              <a:defRPr lang="fr-FR" cap="all" baseline="0">
                <a:solidFill>
                  <a:schemeClr val="accent1"/>
                </a:solidFill>
              </a:defRPr>
            </a:lvl1pPr>
          </a:lstStyle>
          <a:p>
            <a:pPr rtl="0"/>
            <a:r>
              <a:rPr lang="fr-FR"/>
              <a:t>CLIQUEZ POUR AJOUTER UN TITRE</a:t>
            </a:r>
          </a:p>
        </p:txBody>
      </p:sp>
      <p:sp>
        <p:nvSpPr>
          <p:cNvPr id="60" name="Espace réservé d’image en ligne 59">
            <a:extLst>
              <a:ext uri="{FF2B5EF4-FFF2-40B4-BE49-F238E27FC236}">
                <a16:creationId xmlns:a16="http://schemas.microsoft.com/office/drawing/2014/main" id="{F2FF0A87-B95D-4E75-86C6-E701CBFD4305}"/>
              </a:ext>
            </a:extLst>
          </p:cNvPr>
          <p:cNvSpPr>
            <a:spLocks noGrp="1"/>
          </p:cNvSpPr>
          <p:nvPr>
            <p:ph type="clipArt" sz="quarter" idx="18"/>
          </p:nvPr>
        </p:nvSpPr>
        <p:spPr>
          <a:xfrm>
            <a:off x="2469641" y="2184400"/>
            <a:ext cx="914400" cy="914400"/>
          </a:xfrm>
        </p:spPr>
        <p:txBody>
          <a:bodyPr rtlCol="0">
            <a:normAutofit/>
          </a:bodyPr>
          <a:lstStyle>
            <a:lvl1pPr>
              <a:defRPr lang="fr-FR" sz="1200"/>
            </a:lvl1pPr>
          </a:lstStyle>
          <a:p>
            <a:pPr rtl="0"/>
            <a:r>
              <a:rPr lang="fr-FR"/>
              <a:t>Cliquez sur l'icône pour ajouter une image en ligne</a:t>
            </a:r>
            <a:endParaRPr lang="fr-FR" dirty="0"/>
          </a:p>
        </p:txBody>
      </p:sp>
      <p:sp>
        <p:nvSpPr>
          <p:cNvPr id="61" name="Espace réservé d’image en ligne 59">
            <a:extLst>
              <a:ext uri="{FF2B5EF4-FFF2-40B4-BE49-F238E27FC236}">
                <a16:creationId xmlns:a16="http://schemas.microsoft.com/office/drawing/2014/main" id="{EFF0D2F8-0092-4566-A98C-DE7F11F1CC35}"/>
              </a:ext>
            </a:extLst>
          </p:cNvPr>
          <p:cNvSpPr>
            <a:spLocks noGrp="1"/>
          </p:cNvSpPr>
          <p:nvPr>
            <p:ph type="clipArt" sz="quarter" idx="19"/>
          </p:nvPr>
        </p:nvSpPr>
        <p:spPr>
          <a:xfrm>
            <a:off x="5960930" y="2184654"/>
            <a:ext cx="914400" cy="914400"/>
          </a:xfrm>
        </p:spPr>
        <p:txBody>
          <a:bodyPr rtlCol="0">
            <a:normAutofit/>
          </a:bodyPr>
          <a:lstStyle>
            <a:lvl1pPr>
              <a:defRPr lang="fr-FR" sz="1200"/>
            </a:lvl1pPr>
          </a:lstStyle>
          <a:p>
            <a:pPr rtl="0"/>
            <a:r>
              <a:rPr lang="fr-FR"/>
              <a:t>Cliquez sur l'icône pour ajouter une image en ligne</a:t>
            </a:r>
            <a:endParaRPr lang="fr-FR" dirty="0"/>
          </a:p>
        </p:txBody>
      </p:sp>
      <p:sp>
        <p:nvSpPr>
          <p:cNvPr id="62" name="Espace réservé d’image en ligne 59">
            <a:extLst>
              <a:ext uri="{FF2B5EF4-FFF2-40B4-BE49-F238E27FC236}">
                <a16:creationId xmlns:a16="http://schemas.microsoft.com/office/drawing/2014/main" id="{C673B15F-D120-4C48-8834-4E87C6CCDE2C}"/>
              </a:ext>
            </a:extLst>
          </p:cNvPr>
          <p:cNvSpPr>
            <a:spLocks noGrp="1"/>
          </p:cNvSpPr>
          <p:nvPr>
            <p:ph type="clipArt" sz="quarter" idx="20"/>
          </p:nvPr>
        </p:nvSpPr>
        <p:spPr>
          <a:xfrm>
            <a:off x="9439445" y="2184400"/>
            <a:ext cx="914400" cy="914400"/>
          </a:xfrm>
        </p:spPr>
        <p:txBody>
          <a:bodyPr rtlCol="0">
            <a:normAutofit/>
          </a:bodyPr>
          <a:lstStyle>
            <a:lvl1pPr>
              <a:defRPr lang="fr-FR" sz="1200"/>
            </a:lvl1pPr>
          </a:lstStyle>
          <a:p>
            <a:pPr rtl="0"/>
            <a:r>
              <a:rPr lang="fr-FR"/>
              <a:t>Cliquez sur l'icône pour ajouter une image en ligne</a:t>
            </a:r>
            <a:endParaRPr lang="fr-FR" dirty="0"/>
          </a:p>
        </p:txBody>
      </p:sp>
      <p:sp>
        <p:nvSpPr>
          <p:cNvPr id="17" name="Espace réservé du texte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1555241" y="3366741"/>
            <a:ext cx="2743200" cy="457200"/>
          </a:xfrm>
        </p:spPr>
        <p:txBody>
          <a:bodyPr rtlCol="0" anchor="ctr" anchorCtr="0">
            <a:noAutofit/>
          </a:bodyPr>
          <a:lstStyle>
            <a:lvl1pPr marL="0" indent="0" algn="ctr">
              <a:buNone/>
              <a:defRPr lang="fr-FR" sz="2000" b="1" cap="all" baseline="0">
                <a:solidFill>
                  <a:schemeClr val="accent3"/>
                </a:solidFill>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AJOUTER UN SOUS-TITRE</a:t>
            </a:r>
          </a:p>
        </p:txBody>
      </p:sp>
      <p:sp>
        <p:nvSpPr>
          <p:cNvPr id="3" name="Espace réservé du contenu 2">
            <a:extLst>
              <a:ext uri="{FF2B5EF4-FFF2-40B4-BE49-F238E27FC236}">
                <a16:creationId xmlns:a16="http://schemas.microsoft.com/office/drawing/2014/main" id="{02BF6510-D603-481E-B685-9095150A2891}"/>
              </a:ext>
            </a:extLst>
          </p:cNvPr>
          <p:cNvSpPr>
            <a:spLocks noGrp="1"/>
          </p:cNvSpPr>
          <p:nvPr>
            <p:ph sz="half" idx="1"/>
          </p:nvPr>
        </p:nvSpPr>
        <p:spPr>
          <a:xfrm>
            <a:off x="1555241" y="3901419"/>
            <a:ext cx="2743200" cy="2103120"/>
          </a:xfrm>
        </p:spPr>
        <p:txBody>
          <a:bodyPr rtlCol="0">
            <a:normAutofit/>
          </a:bodyPr>
          <a:lstStyle>
            <a:lvl1pPr marL="0" indent="0" algn="ctr">
              <a:lnSpc>
                <a:spcPts val="2000"/>
              </a:lnSpc>
              <a:buNone/>
              <a:defRPr lang="fr-FR" sz="1600"/>
            </a:lvl1pPr>
            <a:lvl2pPr marL="457200" indent="0" algn="ctr">
              <a:lnSpc>
                <a:spcPts val="2000"/>
              </a:lnSpc>
              <a:buNone/>
              <a:defRPr lang="fr-FR" sz="1600"/>
            </a:lvl2pPr>
            <a:lvl3pPr marL="914400" indent="0" algn="ctr">
              <a:lnSpc>
                <a:spcPts val="2000"/>
              </a:lnSpc>
              <a:buNone/>
              <a:defRPr lang="fr-FR" sz="1600"/>
            </a:lvl3pPr>
            <a:lvl4pPr marL="1371600" indent="0" algn="ctr">
              <a:lnSpc>
                <a:spcPts val="2000"/>
              </a:lnSpc>
              <a:buNone/>
              <a:defRPr lang="fr-FR" sz="1600"/>
            </a:lvl4pPr>
            <a:lvl5pPr marL="1828800" indent="0" algn="ctr">
              <a:lnSpc>
                <a:spcPts val="2000"/>
              </a:lnSpc>
              <a:buNone/>
              <a:defRPr lang="fr-F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9" name="Espace réservé du texte 2">
            <a:extLst>
              <a:ext uri="{FF2B5EF4-FFF2-40B4-BE49-F238E27FC236}">
                <a16:creationId xmlns:a16="http://schemas.microsoft.com/office/drawing/2014/main" id="{D13E526C-A314-4221-BF6F-A27491DFB8F8}"/>
              </a:ext>
            </a:extLst>
          </p:cNvPr>
          <p:cNvSpPr>
            <a:spLocks noGrp="1"/>
          </p:cNvSpPr>
          <p:nvPr>
            <p:ph type="body" idx="15" hasCustomPrompt="1"/>
          </p:nvPr>
        </p:nvSpPr>
        <p:spPr>
          <a:xfrm>
            <a:off x="5046530" y="3359890"/>
            <a:ext cx="2743200" cy="457200"/>
          </a:xfrm>
        </p:spPr>
        <p:txBody>
          <a:bodyPr rtlCol="0" anchor="ctr" anchorCtr="0">
            <a:noAutofit/>
          </a:bodyPr>
          <a:lstStyle>
            <a:lvl1pPr marL="0" indent="0" algn="ctr">
              <a:buNone/>
              <a:defRPr lang="fr-FR" sz="2000" b="1" cap="all" baseline="0">
                <a:solidFill>
                  <a:schemeClr val="accent3"/>
                </a:solidFill>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AJOUTER UN SOUS-TITRE</a:t>
            </a:r>
          </a:p>
        </p:txBody>
      </p:sp>
      <p:sp>
        <p:nvSpPr>
          <p:cNvPr id="16" name="Espace réservé du contenu 2">
            <a:extLst>
              <a:ext uri="{FF2B5EF4-FFF2-40B4-BE49-F238E27FC236}">
                <a16:creationId xmlns:a16="http://schemas.microsoft.com/office/drawing/2014/main" id="{F8BF0048-EF4E-483F-8467-041ED0818280}"/>
              </a:ext>
            </a:extLst>
          </p:cNvPr>
          <p:cNvSpPr>
            <a:spLocks noGrp="1"/>
          </p:cNvSpPr>
          <p:nvPr>
            <p:ph sz="half" idx="14"/>
          </p:nvPr>
        </p:nvSpPr>
        <p:spPr>
          <a:xfrm>
            <a:off x="5046530" y="3894568"/>
            <a:ext cx="2743200" cy="2103120"/>
          </a:xfrm>
        </p:spPr>
        <p:txBody>
          <a:bodyPr rtlCol="0">
            <a:normAutofit/>
          </a:bodyPr>
          <a:lstStyle>
            <a:lvl1pPr marL="0" indent="0" algn="ctr">
              <a:lnSpc>
                <a:spcPts val="2000"/>
              </a:lnSpc>
              <a:buNone/>
              <a:defRPr lang="fr-FR" sz="1600"/>
            </a:lvl1pPr>
            <a:lvl2pPr marL="457200" indent="0" algn="ctr">
              <a:lnSpc>
                <a:spcPts val="2000"/>
              </a:lnSpc>
              <a:buNone/>
              <a:defRPr lang="fr-FR" sz="1600"/>
            </a:lvl2pPr>
            <a:lvl3pPr marL="914400" indent="0" algn="ctr">
              <a:lnSpc>
                <a:spcPts val="2000"/>
              </a:lnSpc>
              <a:buNone/>
              <a:defRPr lang="fr-FR" sz="1600"/>
            </a:lvl3pPr>
            <a:lvl4pPr marL="1371600" indent="0" algn="ctr">
              <a:lnSpc>
                <a:spcPts val="2000"/>
              </a:lnSpc>
              <a:buNone/>
              <a:defRPr lang="fr-FR" sz="1600"/>
            </a:lvl4pPr>
            <a:lvl5pPr marL="1828800" indent="0" algn="ctr">
              <a:lnSpc>
                <a:spcPts val="2000"/>
              </a:lnSpc>
              <a:buNone/>
              <a:defRPr lang="fr-F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8525045" y="3364836"/>
            <a:ext cx="2743200" cy="457200"/>
          </a:xfrm>
        </p:spPr>
        <p:txBody>
          <a:bodyPr rtlCol="0" anchor="ctr" anchorCtr="0">
            <a:noAutofit/>
          </a:bodyPr>
          <a:lstStyle>
            <a:lvl1pPr marL="0" indent="0" algn="ctr">
              <a:buNone/>
              <a:defRPr lang="fr-FR" sz="2000" b="1" cap="all" baseline="0">
                <a:solidFill>
                  <a:schemeClr val="accent3"/>
                </a:solidFill>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AJOUTER UN SOUS-TITRE</a:t>
            </a:r>
          </a:p>
        </p:txBody>
      </p:sp>
      <p:sp>
        <p:nvSpPr>
          <p:cNvPr id="4" name="Espace réservé du contenu 3">
            <a:extLst>
              <a:ext uri="{FF2B5EF4-FFF2-40B4-BE49-F238E27FC236}">
                <a16:creationId xmlns:a16="http://schemas.microsoft.com/office/drawing/2014/main" id="{9A743757-ABC3-44BF-87D3-5E323E9B00D9}"/>
              </a:ext>
            </a:extLst>
          </p:cNvPr>
          <p:cNvSpPr>
            <a:spLocks noGrp="1"/>
          </p:cNvSpPr>
          <p:nvPr>
            <p:ph sz="half" idx="2"/>
          </p:nvPr>
        </p:nvSpPr>
        <p:spPr>
          <a:xfrm>
            <a:off x="8525045" y="3901419"/>
            <a:ext cx="2743200" cy="2103120"/>
          </a:xfrm>
        </p:spPr>
        <p:txBody>
          <a:bodyPr rtlCol="0">
            <a:normAutofit/>
          </a:bodyPr>
          <a:lstStyle>
            <a:lvl1pPr marL="0" indent="0" algn="ctr">
              <a:lnSpc>
                <a:spcPts val="2000"/>
              </a:lnSpc>
              <a:buNone/>
              <a:defRPr lang="fr-FR" sz="1600"/>
            </a:lvl1pPr>
            <a:lvl2pPr marL="457200" indent="0" algn="ctr">
              <a:lnSpc>
                <a:spcPts val="2000"/>
              </a:lnSpc>
              <a:buNone/>
              <a:defRPr lang="fr-FR" sz="1600"/>
            </a:lvl2pPr>
            <a:lvl3pPr marL="914400" indent="0" algn="ctr">
              <a:lnSpc>
                <a:spcPts val="2000"/>
              </a:lnSpc>
              <a:buNone/>
              <a:defRPr lang="fr-FR" sz="1600"/>
            </a:lvl3pPr>
            <a:lvl4pPr marL="1371600" indent="0" algn="ctr">
              <a:lnSpc>
                <a:spcPts val="2000"/>
              </a:lnSpc>
              <a:buNone/>
              <a:defRPr lang="fr-FR" sz="1600"/>
            </a:lvl4pPr>
            <a:lvl5pPr marL="1828800" indent="0" algn="ctr">
              <a:lnSpc>
                <a:spcPts val="2000"/>
              </a:lnSpc>
              <a:buNone/>
              <a:defRPr lang="fr-F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grpSp>
        <p:nvGrpSpPr>
          <p:cNvPr id="5" name="Groupe 4">
            <a:extLst>
              <a:ext uri="{FF2B5EF4-FFF2-40B4-BE49-F238E27FC236}">
                <a16:creationId xmlns:a16="http://schemas.microsoft.com/office/drawing/2014/main" id="{4F4AB913-E6BC-42AA-956F-BE8B54570B15}"/>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3" name="Rectangle 12">
              <a:extLst>
                <a:ext uri="{FF2B5EF4-FFF2-40B4-BE49-F238E27FC236}">
                  <a16:creationId xmlns:a16="http://schemas.microsoft.com/office/drawing/2014/main" id="{39C870B4-B099-4311-A8C7-2C72CD4D74E5}"/>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1" name="Rectangle 10">
              <a:extLst>
                <a:ext uri="{FF2B5EF4-FFF2-40B4-BE49-F238E27FC236}">
                  <a16:creationId xmlns:a16="http://schemas.microsoft.com/office/drawing/2014/main" id="{40BFE83D-371B-498A-B5E9-347973288684}"/>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1" name="Rectangle 20">
              <a:extLst>
                <a:ext uri="{FF2B5EF4-FFF2-40B4-BE49-F238E27FC236}">
                  <a16:creationId xmlns:a16="http://schemas.microsoft.com/office/drawing/2014/main" id="{29866C73-B970-43C4-A474-D1203C4A3343}"/>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22" name="Image 21">
              <a:extLst>
                <a:ext uri="{FF2B5EF4-FFF2-40B4-BE49-F238E27FC236}">
                  <a16:creationId xmlns:a16="http://schemas.microsoft.com/office/drawing/2014/main" id="{C0C1F8BB-C13B-4B90-91D2-C95CB1363F0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23" name="Rectangle 22">
              <a:extLst>
                <a:ext uri="{FF2B5EF4-FFF2-40B4-BE49-F238E27FC236}">
                  <a16:creationId xmlns:a16="http://schemas.microsoft.com/office/drawing/2014/main" id="{266F531E-E93E-4E5C-9674-1B9C610CDF5F}"/>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46" name="Forme libre : Forme 45">
              <a:extLst>
                <a:ext uri="{FF2B5EF4-FFF2-40B4-BE49-F238E27FC236}">
                  <a16:creationId xmlns:a16="http://schemas.microsoft.com/office/drawing/2014/main" id="{3E3AD939-EB0C-4B1E-9A4E-04D6BE504D40}"/>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pic>
          <p:nvPicPr>
            <p:cNvPr id="53" name="Graphisme 52">
              <a:extLst>
                <a:ext uri="{FF2B5EF4-FFF2-40B4-BE49-F238E27FC236}">
                  <a16:creationId xmlns:a16="http://schemas.microsoft.com/office/drawing/2014/main" id="{0C939296-0EC5-4504-B10B-2AA1A2F60A9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457200" y="5380762"/>
              <a:ext cx="1828800" cy="914400"/>
            </a:xfrm>
            <a:prstGeom prst="rect">
              <a:avLst/>
            </a:prstGeom>
          </p:spPr>
        </p:pic>
      </p:grpSp>
      <p:sp>
        <p:nvSpPr>
          <p:cNvPr id="63" name="Espace réservé de la date 3">
            <a:extLst>
              <a:ext uri="{FF2B5EF4-FFF2-40B4-BE49-F238E27FC236}">
                <a16:creationId xmlns:a16="http://schemas.microsoft.com/office/drawing/2014/main" id="{834AD064-B2F1-4462-89CD-E6E2F6B06EA2}"/>
              </a:ext>
            </a:extLst>
          </p:cNvPr>
          <p:cNvSpPr>
            <a:spLocks noGrp="1"/>
          </p:cNvSpPr>
          <p:nvPr>
            <p:ph type="dt" sz="half" idx="10"/>
          </p:nvPr>
        </p:nvSpPr>
        <p:spPr>
          <a:xfrm>
            <a:off x="1554480" y="6353175"/>
            <a:ext cx="1097280" cy="365125"/>
          </a:xfrm>
        </p:spPr>
        <p:txBody>
          <a:bodyPr rtlCol="0"/>
          <a:lstStyle>
            <a:lvl1pPr>
              <a:defRPr lang="fr-FR">
                <a:solidFill>
                  <a:schemeClr val="tx1">
                    <a:lumMod val="75000"/>
                    <a:lumOff val="25000"/>
                  </a:schemeClr>
                </a:solidFill>
              </a:defRPr>
            </a:lvl1pPr>
          </a:lstStyle>
          <a:p>
            <a:pPr rtl="0"/>
            <a:r>
              <a:rPr lang="fr-FR"/>
              <a:t>20XX</a:t>
            </a:r>
          </a:p>
        </p:txBody>
      </p:sp>
      <p:sp>
        <p:nvSpPr>
          <p:cNvPr id="64" name="Espace réservé du pied de page 4">
            <a:extLst>
              <a:ext uri="{FF2B5EF4-FFF2-40B4-BE49-F238E27FC236}">
                <a16:creationId xmlns:a16="http://schemas.microsoft.com/office/drawing/2014/main" id="{201E0480-817D-41A9-8CC8-A0AFF1B9B41C}"/>
              </a:ext>
            </a:extLst>
          </p:cNvPr>
          <p:cNvSpPr>
            <a:spLocks noGrp="1"/>
          </p:cNvSpPr>
          <p:nvPr>
            <p:ph type="ftr" sz="quarter" idx="11"/>
          </p:nvPr>
        </p:nvSpPr>
        <p:spPr>
          <a:xfrm>
            <a:off x="5744527" y="6350000"/>
            <a:ext cx="2286000" cy="365125"/>
          </a:xfrm>
        </p:spPr>
        <p:txBody>
          <a:bodyPr rtlCol="0"/>
          <a:lstStyle>
            <a:lvl1pPr>
              <a:defRPr lang="fr-FR">
                <a:solidFill>
                  <a:schemeClr val="tx1">
                    <a:lumMod val="75000"/>
                    <a:lumOff val="25000"/>
                  </a:schemeClr>
                </a:solidFill>
              </a:defRPr>
            </a:lvl1pPr>
          </a:lstStyle>
          <a:p>
            <a:pPr rtl="0"/>
            <a:r>
              <a:rPr lang="fr-FR" dirty="0"/>
              <a:t>Titre du pitch deck</a:t>
            </a:r>
          </a:p>
        </p:txBody>
      </p:sp>
      <p:sp>
        <p:nvSpPr>
          <p:cNvPr id="65" name="Espace réservé du numéro de diapositive 5">
            <a:extLst>
              <a:ext uri="{FF2B5EF4-FFF2-40B4-BE49-F238E27FC236}">
                <a16:creationId xmlns:a16="http://schemas.microsoft.com/office/drawing/2014/main" id="{01D21600-5A92-452F-96FB-F6BC365A44BB}"/>
              </a:ext>
            </a:extLst>
          </p:cNvPr>
          <p:cNvSpPr>
            <a:spLocks noGrp="1"/>
          </p:cNvSpPr>
          <p:nvPr>
            <p:ph type="sldNum" sz="quarter" idx="12"/>
          </p:nvPr>
        </p:nvSpPr>
        <p:spPr>
          <a:xfrm>
            <a:off x="11123295" y="6356350"/>
            <a:ext cx="457200" cy="365125"/>
          </a:xfrm>
        </p:spPr>
        <p:txBody>
          <a:bodyPr rtlCol="0"/>
          <a:lstStyle>
            <a:lvl1pPr>
              <a:defRPr lang="fr-FR">
                <a:solidFill>
                  <a:schemeClr val="tx1">
                    <a:lumMod val="75000"/>
                    <a:lumOff val="25000"/>
                  </a:schemeClr>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403132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ue d’ensemble du marché">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3044952" y="898524"/>
            <a:ext cx="8232648" cy="1325880"/>
          </a:xfrm>
        </p:spPr>
        <p:txBody>
          <a:bodyPr rtlCol="0" anchor="t" anchorCtr="0"/>
          <a:lstStyle>
            <a:lvl1pPr>
              <a:defRPr lang="fr-FR" cap="all" baseline="0">
                <a:solidFill>
                  <a:schemeClr val="accent1"/>
                </a:solidFill>
              </a:defRPr>
            </a:lvl1pPr>
          </a:lstStyle>
          <a:p>
            <a:pPr rtl="0"/>
            <a:r>
              <a:rPr lang="fr-FR"/>
              <a:t>CLIQUEZ POUR AJOUTER UN TITRE</a:t>
            </a:r>
          </a:p>
        </p:txBody>
      </p:sp>
      <p:grpSp>
        <p:nvGrpSpPr>
          <p:cNvPr id="3" name="Groupe 2">
            <a:extLst>
              <a:ext uri="{FF2B5EF4-FFF2-40B4-BE49-F238E27FC236}">
                <a16:creationId xmlns:a16="http://schemas.microsoft.com/office/drawing/2014/main" id="{11529D7C-E220-400B-93DB-76E3FF912E01}"/>
              </a:ext>
              <a:ext uri="{C183D7F6-B498-43B3-948B-1728B52AA6E4}">
                <adec:decorative xmlns:adec="http://schemas.microsoft.com/office/drawing/2017/decorative" val="1"/>
              </a:ext>
            </a:extLst>
          </p:cNvPr>
          <p:cNvGrpSpPr/>
          <p:nvPr userDrawn="1"/>
        </p:nvGrpSpPr>
        <p:grpSpPr>
          <a:xfrm>
            <a:off x="0" y="0"/>
            <a:ext cx="2160614" cy="6858000"/>
            <a:chOff x="0" y="0"/>
            <a:chExt cx="2160614" cy="6858000"/>
          </a:xfrm>
        </p:grpSpPr>
        <p:sp>
          <p:nvSpPr>
            <p:cNvPr id="7" name="Rectangle 6">
              <a:extLst>
                <a:ext uri="{FF2B5EF4-FFF2-40B4-BE49-F238E27FC236}">
                  <a16:creationId xmlns:a16="http://schemas.microsoft.com/office/drawing/2014/main"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36" name="Graphisme 35">
              <a:extLst>
                <a:ext uri="{FF2B5EF4-FFF2-40B4-BE49-F238E27FC236}">
                  <a16:creationId xmlns:a16="http://schemas.microsoft.com/office/drawing/2014/main" id="{6529D2A7-ABB3-4E2D-88CA-F81399701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13172"/>
              <a:ext cx="2029968" cy="2029968"/>
            </a:xfrm>
            <a:prstGeom prst="rect">
              <a:avLst/>
            </a:prstGeom>
          </p:spPr>
        </p:pic>
        <p:pic>
          <p:nvPicPr>
            <p:cNvPr id="38" name="Graphisme 37">
              <a:extLst>
                <a:ext uri="{FF2B5EF4-FFF2-40B4-BE49-F238E27FC236}">
                  <a16:creationId xmlns:a16="http://schemas.microsoft.com/office/drawing/2014/main" id="{051ECE99-ACA6-46AF-98D5-81FBD3F83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grpSp>
          <p:nvGrpSpPr>
            <p:cNvPr id="40" name="Groupe 39">
              <a:extLst>
                <a:ext uri="{FF2B5EF4-FFF2-40B4-BE49-F238E27FC236}">
                  <a16:creationId xmlns:a16="http://schemas.microsoft.com/office/drawing/2014/main" id="{3A847BA4-24DF-47BE-BE28-02415C2A2D3C}"/>
                </a:ext>
              </a:extLst>
            </p:cNvPr>
            <p:cNvGrpSpPr/>
            <p:nvPr userDrawn="1"/>
          </p:nvGrpSpPr>
          <p:grpSpPr>
            <a:xfrm>
              <a:off x="56351" y="2064569"/>
              <a:ext cx="1920240" cy="1920240"/>
              <a:chOff x="5361924" y="7472790"/>
              <a:chExt cx="1828800" cy="1828800"/>
            </a:xfrm>
          </p:grpSpPr>
          <p:grpSp>
            <p:nvGrpSpPr>
              <p:cNvPr id="41" name="Groupe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e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e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e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e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e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e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e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60" name="Ovale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8" name="Ovale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6" name="Ovale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4" name="Ovale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2" name="Ovale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50" name="Ovale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44" name="Ovale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5" name="Ovale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6" name="Ovale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7" name="Ovale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sp>
              <p:nvSpPr>
                <p:cNvPr id="48" name="Ovale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42" name="Ovale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r>
                  <a:rPr lang="fr-FR"/>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2" name="Forme libre : Forme 61">
              <a:extLst>
                <a:ext uri="{FF2B5EF4-FFF2-40B4-BE49-F238E27FC236}">
                  <a16:creationId xmlns:a16="http://schemas.microsoft.com/office/drawing/2014/main"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cxnSp>
          <p:nvCxnSpPr>
            <p:cNvPr id="63" name="Connecteur droit 62">
              <a:extLst>
                <a:ext uri="{FF2B5EF4-FFF2-40B4-BE49-F238E27FC236}">
                  <a16:creationId xmlns:a16="http://schemas.microsoft.com/office/drawing/2014/main"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e 63">
              <a:extLst>
                <a:ext uri="{FF2B5EF4-FFF2-40B4-BE49-F238E27FC236}">
                  <a16:creationId xmlns:a16="http://schemas.microsoft.com/office/drawing/2014/main"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grpSp>
      <p:sp>
        <p:nvSpPr>
          <p:cNvPr id="67" name="Espace réservé du texte 2">
            <a:extLst>
              <a:ext uri="{FF2B5EF4-FFF2-40B4-BE49-F238E27FC236}">
                <a16:creationId xmlns:a16="http://schemas.microsoft.com/office/drawing/2014/main" id="{7FB5CF9E-DFF1-49F6-9EF8-EDA1F1E293C7}"/>
              </a:ext>
            </a:extLst>
          </p:cNvPr>
          <p:cNvSpPr>
            <a:spLocks noGrp="1"/>
          </p:cNvSpPr>
          <p:nvPr>
            <p:ph type="body" idx="13" hasCustomPrompt="1"/>
          </p:nvPr>
        </p:nvSpPr>
        <p:spPr>
          <a:xfrm>
            <a:off x="3044952" y="2423160"/>
            <a:ext cx="2468880" cy="457200"/>
          </a:xfrm>
        </p:spPr>
        <p:txBody>
          <a:bodyPr rtlCol="0" anchor="ctr" anchorCtr="0">
            <a:noAutofit/>
          </a:bodyPr>
          <a:lstStyle>
            <a:lvl1pPr marL="0" indent="0" algn="l">
              <a:buNone/>
              <a:defRPr lang="fr-FR" sz="2000" b="1" cap="all" baseline="0">
                <a:solidFill>
                  <a:schemeClr val="accent3"/>
                </a:solidFill>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AJOUTER UN SOUS-TITRE</a:t>
            </a:r>
          </a:p>
        </p:txBody>
      </p:sp>
      <p:sp>
        <p:nvSpPr>
          <p:cNvPr id="4" name="Espace réservé du texte 3">
            <a:extLst>
              <a:ext uri="{FF2B5EF4-FFF2-40B4-BE49-F238E27FC236}">
                <a16:creationId xmlns:a16="http://schemas.microsoft.com/office/drawing/2014/main" id="{5C2828A1-5E2B-4E4E-A1F7-2C356780F547}"/>
              </a:ext>
            </a:extLst>
          </p:cNvPr>
          <p:cNvSpPr>
            <a:spLocks noGrp="1"/>
          </p:cNvSpPr>
          <p:nvPr>
            <p:ph type="body" sz="quarter" idx="16"/>
          </p:nvPr>
        </p:nvSpPr>
        <p:spPr>
          <a:xfrm>
            <a:off x="3048000" y="2889504"/>
            <a:ext cx="2468880" cy="2743200"/>
          </a:xfrm>
        </p:spPr>
        <p:txBody>
          <a:bodyPr rtlCol="0">
            <a:noAutofit/>
          </a:bodyPr>
          <a:lstStyle>
            <a:lvl1pPr marL="285750" indent="-285750">
              <a:lnSpc>
                <a:spcPts val="2600"/>
              </a:lnSpc>
              <a:spcBef>
                <a:spcPts val="0"/>
              </a:spcBef>
              <a:buFont typeface="Arial" panose="020B0604020202020204" pitchFamily="34" charset="0"/>
              <a:buChar char="•"/>
              <a:defRPr lang="fr-FR" sz="1600"/>
            </a:lvl1pPr>
            <a:lvl2pPr>
              <a:defRPr lang="fr-FR" sz="1600"/>
            </a:lvl2pPr>
            <a:lvl3pPr>
              <a:defRPr lang="fr-FR" sz="1600"/>
            </a:lvl3pPr>
            <a:lvl4pPr>
              <a:defRPr lang="fr-FR" sz="1600"/>
            </a:lvl4pPr>
            <a:lvl5pPr>
              <a:defRPr lang="fr-FR" sz="1600"/>
            </a:lvl5pPr>
          </a:lstStyle>
          <a:p>
            <a:pPr lvl="0" rtl="0"/>
            <a:r>
              <a:rPr lang="fr-FR"/>
              <a:t>Cliquez pour modifier les styles du texte du masque</a:t>
            </a:r>
          </a:p>
        </p:txBody>
      </p:sp>
      <p:sp>
        <p:nvSpPr>
          <p:cNvPr id="78" name="Espace réservé du texte 2">
            <a:extLst>
              <a:ext uri="{FF2B5EF4-FFF2-40B4-BE49-F238E27FC236}">
                <a16:creationId xmlns:a16="http://schemas.microsoft.com/office/drawing/2014/main" id="{6B7FC992-8079-42D9-8481-2B5075C195E1}"/>
              </a:ext>
            </a:extLst>
          </p:cNvPr>
          <p:cNvSpPr>
            <a:spLocks noGrp="1"/>
          </p:cNvSpPr>
          <p:nvPr>
            <p:ph type="body" idx="15" hasCustomPrompt="1"/>
          </p:nvPr>
        </p:nvSpPr>
        <p:spPr>
          <a:xfrm>
            <a:off x="5926836" y="2423160"/>
            <a:ext cx="2468880" cy="457200"/>
          </a:xfrm>
        </p:spPr>
        <p:txBody>
          <a:bodyPr rtlCol="0" anchor="ctr" anchorCtr="0">
            <a:noAutofit/>
          </a:bodyPr>
          <a:lstStyle>
            <a:lvl1pPr marL="0" indent="0" algn="l">
              <a:buNone/>
              <a:defRPr lang="fr-FR" sz="2000" b="1" cap="all" baseline="0">
                <a:solidFill>
                  <a:schemeClr val="accent3"/>
                </a:solidFill>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AJOUTER UN SOUS-TITRE</a:t>
            </a:r>
          </a:p>
        </p:txBody>
      </p:sp>
      <p:sp>
        <p:nvSpPr>
          <p:cNvPr id="79" name="Espace réservé du texte 3">
            <a:extLst>
              <a:ext uri="{FF2B5EF4-FFF2-40B4-BE49-F238E27FC236}">
                <a16:creationId xmlns:a16="http://schemas.microsoft.com/office/drawing/2014/main" id="{7B255ED8-3C11-4BF0-B064-0623B23B0B72}"/>
              </a:ext>
            </a:extLst>
          </p:cNvPr>
          <p:cNvSpPr>
            <a:spLocks noGrp="1"/>
          </p:cNvSpPr>
          <p:nvPr>
            <p:ph type="body" sz="quarter" idx="17"/>
          </p:nvPr>
        </p:nvSpPr>
        <p:spPr>
          <a:xfrm>
            <a:off x="5926836" y="2889504"/>
            <a:ext cx="2468880" cy="2743200"/>
          </a:xfrm>
        </p:spPr>
        <p:txBody>
          <a:bodyPr rtlCol="0">
            <a:noAutofit/>
          </a:bodyPr>
          <a:lstStyle>
            <a:lvl1pPr marL="285750" indent="-285750">
              <a:lnSpc>
                <a:spcPts val="2600"/>
              </a:lnSpc>
              <a:spcBef>
                <a:spcPts val="0"/>
              </a:spcBef>
              <a:buFont typeface="Arial" panose="020B0604020202020204" pitchFamily="34" charset="0"/>
              <a:buChar char="•"/>
              <a:defRPr lang="fr-FR" sz="1600"/>
            </a:lvl1pPr>
            <a:lvl2pPr>
              <a:defRPr lang="fr-FR" sz="1600"/>
            </a:lvl2pPr>
            <a:lvl3pPr>
              <a:defRPr lang="fr-FR" sz="1600"/>
            </a:lvl3pPr>
            <a:lvl4pPr>
              <a:defRPr lang="fr-FR" sz="1600"/>
            </a:lvl4pPr>
            <a:lvl5pPr>
              <a:defRPr lang="fr-FR" sz="1600"/>
            </a:lvl5pPr>
          </a:lstStyle>
          <a:p>
            <a:pPr lvl="0" rtl="0"/>
            <a:r>
              <a:rPr lang="fr-FR"/>
              <a:t>Cliquez pour modifier les styles du texte du masque</a:t>
            </a:r>
          </a:p>
        </p:txBody>
      </p:sp>
      <p:sp>
        <p:nvSpPr>
          <p:cNvPr id="68" name="Espace réservé du texte 4">
            <a:extLst>
              <a:ext uri="{FF2B5EF4-FFF2-40B4-BE49-F238E27FC236}">
                <a16:creationId xmlns:a16="http://schemas.microsoft.com/office/drawing/2014/main" id="{CE356C04-FB22-4541-9D39-D5C0676F66BC}"/>
              </a:ext>
            </a:extLst>
          </p:cNvPr>
          <p:cNvSpPr>
            <a:spLocks noGrp="1"/>
          </p:cNvSpPr>
          <p:nvPr>
            <p:ph type="body" sz="quarter" idx="3" hasCustomPrompt="1"/>
          </p:nvPr>
        </p:nvSpPr>
        <p:spPr>
          <a:xfrm>
            <a:off x="8808720" y="2423160"/>
            <a:ext cx="2468880" cy="457200"/>
          </a:xfrm>
        </p:spPr>
        <p:txBody>
          <a:bodyPr rtlCol="0" anchor="ctr" anchorCtr="0">
            <a:noAutofit/>
          </a:bodyPr>
          <a:lstStyle>
            <a:lvl1pPr marL="0" indent="0" algn="l">
              <a:buNone/>
              <a:defRPr lang="fr-FR" sz="2000" b="1" cap="all" baseline="0">
                <a:solidFill>
                  <a:schemeClr val="accent3"/>
                </a:solidFill>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AJOUTER UN SOUS-TITRE</a:t>
            </a:r>
          </a:p>
        </p:txBody>
      </p:sp>
      <p:sp>
        <p:nvSpPr>
          <p:cNvPr id="81" name="Espace réservé du texte 3">
            <a:extLst>
              <a:ext uri="{FF2B5EF4-FFF2-40B4-BE49-F238E27FC236}">
                <a16:creationId xmlns:a16="http://schemas.microsoft.com/office/drawing/2014/main" id="{BA0F0565-F3E0-4B3E-A99B-282A6236532C}"/>
              </a:ext>
            </a:extLst>
          </p:cNvPr>
          <p:cNvSpPr>
            <a:spLocks noGrp="1"/>
          </p:cNvSpPr>
          <p:nvPr>
            <p:ph type="body" sz="quarter" idx="18"/>
          </p:nvPr>
        </p:nvSpPr>
        <p:spPr>
          <a:xfrm>
            <a:off x="8808720" y="2889504"/>
            <a:ext cx="2468880" cy="2743200"/>
          </a:xfrm>
        </p:spPr>
        <p:txBody>
          <a:bodyPr rtlCol="0">
            <a:noAutofit/>
          </a:bodyPr>
          <a:lstStyle>
            <a:lvl1pPr marL="285750" indent="-285750">
              <a:lnSpc>
                <a:spcPts val="2600"/>
              </a:lnSpc>
              <a:spcBef>
                <a:spcPts val="0"/>
              </a:spcBef>
              <a:buFont typeface="Arial" panose="020B0604020202020204" pitchFamily="34" charset="0"/>
              <a:buChar char="•"/>
              <a:defRPr lang="fr-FR" sz="1600"/>
            </a:lvl1pPr>
            <a:lvl2pPr>
              <a:defRPr lang="fr-FR" sz="1600"/>
            </a:lvl2pPr>
            <a:lvl3pPr>
              <a:defRPr lang="fr-FR" sz="1600"/>
            </a:lvl3pPr>
            <a:lvl4pPr>
              <a:defRPr lang="fr-FR" sz="1600"/>
            </a:lvl4pPr>
            <a:lvl5pPr>
              <a:defRPr lang="fr-FR" sz="1600"/>
            </a:lvl5pPr>
          </a:lstStyle>
          <a:p>
            <a:pPr lvl="0" rtl="0"/>
            <a:r>
              <a:rPr lang="fr-FR"/>
              <a:t>Cliquez pour modifier les styles du texte du masque</a:t>
            </a:r>
          </a:p>
        </p:txBody>
      </p:sp>
      <p:sp>
        <p:nvSpPr>
          <p:cNvPr id="69" name="Espace réservé de la date 3">
            <a:extLst>
              <a:ext uri="{FF2B5EF4-FFF2-40B4-BE49-F238E27FC236}">
                <a16:creationId xmlns:a16="http://schemas.microsoft.com/office/drawing/2014/main" id="{E2B0C6B8-E2CB-460E-BBC8-AC4339C89DB2}"/>
              </a:ext>
            </a:extLst>
          </p:cNvPr>
          <p:cNvSpPr>
            <a:spLocks noGrp="1"/>
          </p:cNvSpPr>
          <p:nvPr>
            <p:ph type="dt" sz="half" idx="10"/>
          </p:nvPr>
        </p:nvSpPr>
        <p:spPr>
          <a:xfrm>
            <a:off x="3044952" y="6353175"/>
            <a:ext cx="1097280" cy="365125"/>
          </a:xfrm>
        </p:spPr>
        <p:txBody>
          <a:bodyPr rtlCol="0"/>
          <a:lstStyle>
            <a:lvl1pPr>
              <a:defRPr lang="fr-FR">
                <a:solidFill>
                  <a:schemeClr val="tx1">
                    <a:lumMod val="75000"/>
                    <a:lumOff val="25000"/>
                  </a:schemeClr>
                </a:solidFill>
              </a:defRPr>
            </a:lvl1pPr>
          </a:lstStyle>
          <a:p>
            <a:pPr rtl="0"/>
            <a:r>
              <a:rPr lang="fr-FR"/>
              <a:t>20XX</a:t>
            </a:r>
          </a:p>
        </p:txBody>
      </p:sp>
      <p:sp>
        <p:nvSpPr>
          <p:cNvPr id="70" name="Espace réservé du pied de page 4">
            <a:extLst>
              <a:ext uri="{FF2B5EF4-FFF2-40B4-BE49-F238E27FC236}">
                <a16:creationId xmlns:a16="http://schemas.microsoft.com/office/drawing/2014/main" id="{433844D3-0FDA-4C97-9B21-5021A38E4FC2}"/>
              </a:ext>
            </a:extLst>
          </p:cNvPr>
          <p:cNvSpPr>
            <a:spLocks noGrp="1"/>
          </p:cNvSpPr>
          <p:nvPr>
            <p:ph type="ftr" sz="quarter" idx="11"/>
          </p:nvPr>
        </p:nvSpPr>
        <p:spPr>
          <a:xfrm>
            <a:off x="6489763" y="6350000"/>
            <a:ext cx="2286000" cy="365125"/>
          </a:xfrm>
        </p:spPr>
        <p:txBody>
          <a:bodyPr rtlCol="0"/>
          <a:lstStyle>
            <a:lvl1pPr>
              <a:defRPr lang="fr-FR">
                <a:solidFill>
                  <a:schemeClr val="tx1">
                    <a:lumMod val="75000"/>
                    <a:lumOff val="25000"/>
                  </a:schemeClr>
                </a:solidFill>
              </a:defRPr>
            </a:lvl1pPr>
          </a:lstStyle>
          <a:p>
            <a:pPr rtl="0"/>
            <a:r>
              <a:rPr lang="fr-FR" dirty="0"/>
              <a:t>Titre du pitch deck</a:t>
            </a:r>
          </a:p>
        </p:txBody>
      </p:sp>
      <p:sp>
        <p:nvSpPr>
          <p:cNvPr id="71" name="Espace réservé du numéro de diapositive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rtlCol="0"/>
          <a:lstStyle>
            <a:lvl1pPr>
              <a:defRPr lang="fr-FR">
                <a:solidFill>
                  <a:schemeClr val="tx1">
                    <a:lumMod val="75000"/>
                    <a:lumOff val="25000"/>
                  </a:schemeClr>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124761049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theme" Target="../theme/theme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 name="Espace réservé du texte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fr-FR" sz="1000">
                <a:solidFill>
                  <a:schemeClr val="tx1">
                    <a:tint val="75000"/>
                  </a:schemeClr>
                </a:solidFill>
              </a:defRPr>
            </a:lvl1pPr>
          </a:lstStyle>
          <a:p>
            <a:pPr rtl="0"/>
            <a:r>
              <a:rPr lang="fr-FR"/>
              <a:t>20XX</a:t>
            </a:r>
          </a:p>
        </p:txBody>
      </p:sp>
      <p:sp>
        <p:nvSpPr>
          <p:cNvPr id="5" name="Espace réservé du pied de page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fr-FR" sz="1000">
                <a:solidFill>
                  <a:schemeClr val="tx1">
                    <a:tint val="75000"/>
                  </a:schemeClr>
                </a:solidFill>
              </a:defRPr>
            </a:lvl1pPr>
          </a:lstStyle>
          <a:p>
            <a:pPr rtl="0"/>
            <a:r>
              <a:rPr lang="fr-FR"/>
              <a:t>Titre du pitch deck</a:t>
            </a:r>
          </a:p>
        </p:txBody>
      </p:sp>
      <p:sp>
        <p:nvSpPr>
          <p:cNvPr id="6" name="Espace réservé du numéro de diapositive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fr-FR" sz="1000">
                <a:solidFill>
                  <a:schemeClr val="tx1">
                    <a:tint val="75000"/>
                  </a:schemeClr>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99" r:id="rId2"/>
    <p:sldLayoutId id="2147483691" r:id="rId3"/>
    <p:sldLayoutId id="2147483704" r:id="rId4"/>
    <p:sldLayoutId id="2147483679" r:id="rId5"/>
    <p:sldLayoutId id="2147483678" r:id="rId6"/>
    <p:sldLayoutId id="2147483681" r:id="rId7"/>
    <p:sldLayoutId id="2147483680" r:id="rId8"/>
    <p:sldLayoutId id="2147483694" r:id="rId9"/>
    <p:sldLayoutId id="2147483685" r:id="rId10"/>
    <p:sldLayoutId id="2147483696" r:id="rId11"/>
    <p:sldLayoutId id="2147483697" r:id="rId12"/>
    <p:sldLayoutId id="2147483687" r:id="rId13"/>
    <p:sldLayoutId id="2147483684" r:id="rId14"/>
    <p:sldLayoutId id="2147483698" r:id="rId15"/>
    <p:sldLayoutId id="2147483703" r:id="rId16"/>
    <p:sldLayoutId id="2147483701" r:id="rId17"/>
    <p:sldLayoutId id="2147483700" r:id="rId18"/>
    <p:sldLayoutId id="2147483683" r:id="rId19"/>
    <p:sldLayoutId id="2147483702" r:id="rId20"/>
  </p:sldLayoutIdLst>
  <p:hf hdr="0"/>
  <p:txStyles>
    <p:titleStyle>
      <a:lvl1pPr algn="l" defTabSz="914400" rtl="0" eaLnBrk="1" latinLnBrk="0" hangingPunct="1">
        <a:lnSpc>
          <a:spcPct val="90000"/>
        </a:lnSpc>
        <a:spcBef>
          <a:spcPct val="0"/>
        </a:spcBef>
        <a:buNone/>
        <a:defRPr lang="fr-F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hyperlink" Target="https://pixabay.com/fr/coffre-au-tr%C3%A9sor-tr%C3%A9sor-or-bo%C3%AEte-312239/" TargetMode="Externa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30.jp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hyperlink" Target="https://saintebible.com/proverbs/2-2.htm" TargetMode="External" /><Relationship Id="rId2" Type="http://schemas.openxmlformats.org/officeDocument/2006/relationships/notesSlide" Target="../notesSlides/notesSlide8.xml" /><Relationship Id="rId1" Type="http://schemas.openxmlformats.org/officeDocument/2006/relationships/slideLayout" Target="../slideLayouts/slideLayout2.xml" /><Relationship Id="rId6" Type="http://schemas.openxmlformats.org/officeDocument/2006/relationships/hyperlink" Target="https://saintebible.com/proverbs/2-5.htm" TargetMode="External" /><Relationship Id="rId5" Type="http://schemas.openxmlformats.org/officeDocument/2006/relationships/hyperlink" Target="https://saintebible.com/proverbs/2-4.htm" TargetMode="External" /><Relationship Id="rId4" Type="http://schemas.openxmlformats.org/officeDocument/2006/relationships/hyperlink" Target="https://saintebible.com/proverbs/2-3.htm" TargetMode="Externa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9F29B-F233-48AF-8261-F33A4E079E3E}"/>
              </a:ext>
            </a:extLst>
          </p:cNvPr>
          <p:cNvSpPr>
            <a:spLocks noGrp="1"/>
          </p:cNvSpPr>
          <p:nvPr>
            <p:ph type="title"/>
          </p:nvPr>
        </p:nvSpPr>
        <p:spPr>
          <a:xfrm>
            <a:off x="1" y="0"/>
            <a:ext cx="12192000" cy="728663"/>
          </a:xfrm>
          <a:solidFill>
            <a:schemeClr val="accent3">
              <a:lumMod val="75000"/>
            </a:schemeClr>
          </a:solidFill>
        </p:spPr>
        <p:txBody>
          <a:bodyPr rtlCol="0">
            <a:normAutofit/>
          </a:bodyPr>
          <a:lstStyle>
            <a:defPPr>
              <a:defRPr lang="fr-FR"/>
            </a:defPPr>
          </a:lstStyle>
          <a:p>
            <a:pPr algn="ctr" rtl="0"/>
            <a:r>
              <a:rPr lang="fr-FR" sz="4000" i="1" dirty="0">
                <a:solidFill>
                  <a:schemeClr val="bg2"/>
                </a:solidFill>
              </a:rPr>
              <a:t>CHRIST, NOTRE TRESOR?</a:t>
            </a:r>
          </a:p>
        </p:txBody>
      </p:sp>
      <p:sp>
        <p:nvSpPr>
          <p:cNvPr id="3" name="Sous-titre 2">
            <a:extLst>
              <a:ext uri="{FF2B5EF4-FFF2-40B4-BE49-F238E27FC236}">
                <a16:creationId xmlns:a16="http://schemas.microsoft.com/office/drawing/2014/main" id="{35E3EA69-4E0E-41BD-8095-A124225A2647}"/>
              </a:ext>
            </a:extLst>
          </p:cNvPr>
          <p:cNvSpPr>
            <a:spLocks noGrp="1"/>
          </p:cNvSpPr>
          <p:nvPr>
            <p:ph type="body" sz="quarter" idx="13"/>
          </p:nvPr>
        </p:nvSpPr>
        <p:spPr>
          <a:xfrm>
            <a:off x="4071938" y="671513"/>
            <a:ext cx="8117204" cy="6257925"/>
          </a:xfrm>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reflection blurRad="6350" stA="52000" endA="300" endPos="35000" dir="5400000" sy="-100000" algn="bl" rotWithShape="0"/>
          </a:effectLst>
        </p:spPr>
        <p:txBody>
          <a:bodyPr rtlCol="0">
            <a:normAutofit/>
          </a:bodyPr>
          <a:lstStyle>
            <a:defPPr>
              <a:defRPr lang="fr-FR"/>
            </a:defPPr>
          </a:lstStyle>
          <a:p>
            <a:pPr rtl="0"/>
            <a:endParaRPr lang="fr-FR" dirty="0"/>
          </a:p>
        </p:txBody>
      </p:sp>
      <p:sp>
        <p:nvSpPr>
          <p:cNvPr id="36" name="Espace réservé de la date 35">
            <a:extLst>
              <a:ext uri="{FF2B5EF4-FFF2-40B4-BE49-F238E27FC236}">
                <a16:creationId xmlns:a16="http://schemas.microsoft.com/office/drawing/2014/main" id="{64D06C77-08BF-4ABC-8656-21CAB4DFD7FA}"/>
              </a:ext>
            </a:extLst>
          </p:cNvPr>
          <p:cNvSpPr>
            <a:spLocks noGrp="1"/>
          </p:cNvSpPr>
          <p:nvPr>
            <p:ph type="dt" sz="half" idx="10"/>
          </p:nvPr>
        </p:nvSpPr>
        <p:spPr>
          <a:xfrm>
            <a:off x="4937760" y="6353175"/>
            <a:ext cx="1097280" cy="365125"/>
          </a:xfrm>
        </p:spPr>
        <p:txBody>
          <a:bodyPr rtlCol="0"/>
          <a:lstStyle>
            <a:defPPr>
              <a:defRPr lang="fr-FR"/>
            </a:defPPr>
          </a:lstStyle>
          <a:p>
            <a:pPr rtl="0"/>
            <a:r>
              <a:rPr lang="fr-FR" dirty="0"/>
              <a:t>10/12 / 2023</a:t>
            </a:r>
          </a:p>
        </p:txBody>
      </p:sp>
      <p:sp>
        <p:nvSpPr>
          <p:cNvPr id="37" name="Espace réservé du pied de page 36">
            <a:extLst>
              <a:ext uri="{FF2B5EF4-FFF2-40B4-BE49-F238E27FC236}">
                <a16:creationId xmlns:a16="http://schemas.microsoft.com/office/drawing/2014/main" id="{5FA84566-6373-4E7B-AA6F-CA6C7346EC47}"/>
              </a:ext>
            </a:extLst>
          </p:cNvPr>
          <p:cNvSpPr>
            <a:spLocks noGrp="1"/>
          </p:cNvSpPr>
          <p:nvPr>
            <p:ph type="ftr" sz="quarter" idx="11"/>
          </p:nvPr>
        </p:nvSpPr>
        <p:spPr>
          <a:xfrm>
            <a:off x="7436167" y="6350000"/>
            <a:ext cx="2286000" cy="365125"/>
          </a:xfrm>
        </p:spPr>
        <p:txBody>
          <a:bodyPr rtlCol="0"/>
          <a:lstStyle>
            <a:defPPr>
              <a:defRPr lang="fr-FR"/>
            </a:defPPr>
          </a:lstStyle>
          <a:p>
            <a:pPr rtl="0"/>
            <a:r>
              <a:rPr lang="fr-FR" dirty="0"/>
              <a:t>A.GANAME</a:t>
            </a:r>
          </a:p>
        </p:txBody>
      </p:sp>
      <p:sp>
        <p:nvSpPr>
          <p:cNvPr id="38" name="Espace réservé du numéro de diapositive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5" y="6356350"/>
            <a:ext cx="457200" cy="365125"/>
          </a:xfrm>
        </p:spPr>
        <p:txBody>
          <a:bodyPr rtlCol="0"/>
          <a:lstStyle>
            <a:defPPr>
              <a:defRPr lang="fr-FR"/>
            </a:defPPr>
          </a:lstStyle>
          <a:p>
            <a:pPr rtl="0"/>
            <a:fld id="{B5CEABB6-07DC-46E8-9B57-56EC44A396E5}" type="slidenum">
              <a:rPr lang="fr-FR" smtClean="0"/>
              <a:pPr rtl="0"/>
              <a:t>1</a:t>
            </a:fld>
            <a:endParaRPr lang="fr-FR" dirty="0"/>
          </a:p>
        </p:txBody>
      </p:sp>
    </p:spTree>
    <p:extLst>
      <p:ext uri="{BB962C8B-B14F-4D97-AF65-F5344CB8AC3E}">
        <p14:creationId xmlns:p14="http://schemas.microsoft.com/office/powerpoint/2010/main" val="210849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9F29B-F233-48AF-8261-F33A4E079E3E}"/>
              </a:ext>
            </a:extLst>
          </p:cNvPr>
          <p:cNvSpPr>
            <a:spLocks noGrp="1"/>
          </p:cNvSpPr>
          <p:nvPr>
            <p:ph type="title"/>
          </p:nvPr>
        </p:nvSpPr>
        <p:spPr>
          <a:xfrm>
            <a:off x="4933950" y="898524"/>
            <a:ext cx="6343650" cy="1325880"/>
          </a:xfrm>
          <a:solidFill>
            <a:schemeClr val="accent3">
              <a:lumMod val="75000"/>
            </a:schemeClr>
          </a:solidFill>
        </p:spPr>
        <p:txBody>
          <a:bodyPr rtlCol="0">
            <a:normAutofit/>
          </a:bodyPr>
          <a:lstStyle>
            <a:defPPr>
              <a:defRPr lang="fr-FR"/>
            </a:defPPr>
          </a:lstStyle>
          <a:p>
            <a:pPr rtl="0"/>
            <a:r>
              <a:rPr lang="fr-FR" dirty="0">
                <a:solidFill>
                  <a:schemeClr val="bg2"/>
                </a:solidFill>
              </a:rPr>
              <a:t>TEXTE TIRE DE LA BIBLE: </a:t>
            </a:r>
            <a:r>
              <a:rPr lang="fr-FR" sz="3200" i="1" dirty="0">
                <a:solidFill>
                  <a:schemeClr val="bg2"/>
                </a:solidFill>
              </a:rPr>
              <a:t>mat thieu 13.44-46</a:t>
            </a:r>
            <a:endParaRPr lang="fr-FR" sz="2000" i="1" dirty="0">
              <a:solidFill>
                <a:schemeClr val="bg2"/>
              </a:solidFill>
            </a:endParaRPr>
          </a:p>
        </p:txBody>
      </p:sp>
      <p:sp>
        <p:nvSpPr>
          <p:cNvPr id="3" name="Sous-titre 2">
            <a:extLst>
              <a:ext uri="{FF2B5EF4-FFF2-40B4-BE49-F238E27FC236}">
                <a16:creationId xmlns:a16="http://schemas.microsoft.com/office/drawing/2014/main" id="{35E3EA69-4E0E-41BD-8095-A124225A2647}"/>
              </a:ext>
            </a:extLst>
          </p:cNvPr>
          <p:cNvSpPr>
            <a:spLocks noGrp="1"/>
          </p:cNvSpPr>
          <p:nvPr>
            <p:ph type="body" sz="quarter" idx="13"/>
          </p:nvPr>
        </p:nvSpPr>
        <p:spPr>
          <a:xfrm>
            <a:off x="4933949" y="2310817"/>
            <a:ext cx="6189346" cy="3657600"/>
          </a:xfrm>
        </p:spPr>
        <p:txBody>
          <a:bodyPr rtlCol="0">
            <a:normAutofit/>
          </a:bodyPr>
          <a:lstStyle>
            <a:defPPr>
              <a:defRPr lang="fr-FR"/>
            </a:defPPr>
          </a:lstStyle>
          <a:p>
            <a:pPr algn="l"/>
            <a:r>
              <a:rPr lang="fr-FR" sz="2400" b="1" i="0" dirty="0">
                <a:solidFill>
                  <a:srgbClr val="777A7B"/>
                </a:solidFill>
                <a:effectLst/>
                <a:latin typeface="Inter"/>
              </a:rPr>
              <a:t>44</a:t>
            </a:r>
            <a:r>
              <a:rPr lang="fr-FR" sz="2400" b="1" i="0" dirty="0">
                <a:solidFill>
                  <a:srgbClr val="121212"/>
                </a:solidFill>
                <a:effectLst/>
                <a:latin typeface="Inter"/>
              </a:rPr>
              <a:t>Le royaume des cieux ressemble à un trésor enfoui dans un champ. Un homme le découvre : il le cache de nouveau, s’en va, débordant de joie, vend tout ce qu’il possède et achète ce champ.</a:t>
            </a:r>
          </a:p>
          <a:p>
            <a:pPr algn="l"/>
            <a:r>
              <a:rPr lang="fr-FR" sz="2400" b="1" i="0" dirty="0">
                <a:solidFill>
                  <a:srgbClr val="777A7B"/>
                </a:solidFill>
                <a:effectLst/>
                <a:latin typeface="Inter"/>
              </a:rPr>
              <a:t>45</a:t>
            </a:r>
            <a:r>
              <a:rPr lang="fr-FR" sz="2400" b="1" i="0" dirty="0">
                <a:solidFill>
                  <a:srgbClr val="121212"/>
                </a:solidFill>
                <a:effectLst/>
                <a:latin typeface="Inter"/>
              </a:rPr>
              <a:t>Voici à quoi ressemble encore le royaume des cieux : un marchand cherche de belles perles. </a:t>
            </a:r>
            <a:r>
              <a:rPr lang="fr-FR" sz="2400" b="1" i="0" dirty="0">
                <a:solidFill>
                  <a:srgbClr val="777A7B"/>
                </a:solidFill>
                <a:effectLst/>
                <a:latin typeface="Inter"/>
              </a:rPr>
              <a:t>46</a:t>
            </a:r>
            <a:r>
              <a:rPr lang="fr-FR" sz="2400" b="1" i="0" dirty="0">
                <a:solidFill>
                  <a:srgbClr val="121212"/>
                </a:solidFill>
                <a:effectLst/>
                <a:latin typeface="Inter"/>
              </a:rPr>
              <a:t>Quand il en a trouvé une de grande valeur, il s’en va vendre tout ce qu’il possède et achète cette perle précieuse.</a:t>
            </a:r>
          </a:p>
          <a:p>
            <a:pPr rtl="0"/>
            <a:endParaRPr lang="fr-FR" dirty="0"/>
          </a:p>
        </p:txBody>
      </p:sp>
      <p:sp>
        <p:nvSpPr>
          <p:cNvPr id="36" name="Espace réservé de la date 35">
            <a:extLst>
              <a:ext uri="{FF2B5EF4-FFF2-40B4-BE49-F238E27FC236}">
                <a16:creationId xmlns:a16="http://schemas.microsoft.com/office/drawing/2014/main" id="{64D06C77-08BF-4ABC-8656-21CAB4DFD7FA}"/>
              </a:ext>
            </a:extLst>
          </p:cNvPr>
          <p:cNvSpPr>
            <a:spLocks noGrp="1"/>
          </p:cNvSpPr>
          <p:nvPr>
            <p:ph type="dt" sz="half" idx="10"/>
          </p:nvPr>
        </p:nvSpPr>
        <p:spPr>
          <a:xfrm>
            <a:off x="4937760" y="6353175"/>
            <a:ext cx="1097280" cy="365125"/>
          </a:xfrm>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10/12/2023</a:t>
            </a:r>
          </a:p>
        </p:txBody>
      </p:sp>
      <p:sp>
        <p:nvSpPr>
          <p:cNvPr id="37" name="Espace réservé du pied de page 36">
            <a:extLst>
              <a:ext uri="{FF2B5EF4-FFF2-40B4-BE49-F238E27FC236}">
                <a16:creationId xmlns:a16="http://schemas.microsoft.com/office/drawing/2014/main" id="{5FA84566-6373-4E7B-AA6F-CA6C7346EC47}"/>
              </a:ext>
            </a:extLst>
          </p:cNvPr>
          <p:cNvSpPr>
            <a:spLocks noGrp="1"/>
          </p:cNvSpPr>
          <p:nvPr>
            <p:ph type="ftr" sz="quarter" idx="11"/>
          </p:nvPr>
        </p:nvSpPr>
        <p:spPr>
          <a:xfrm>
            <a:off x="7436167" y="6350000"/>
            <a:ext cx="2286000" cy="365125"/>
          </a:xfrm>
        </p:spPr>
        <p:txBody>
          <a:bodyPr rtlCol="0"/>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A. GANAME</a:t>
            </a:r>
          </a:p>
        </p:txBody>
      </p:sp>
      <p:sp>
        <p:nvSpPr>
          <p:cNvPr id="38" name="Espace réservé du numéro de diapositive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5" y="6356350"/>
            <a:ext cx="457200" cy="365125"/>
          </a:xfrm>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fr-FR"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9F29B-F233-48AF-8261-F33A4E079E3E}"/>
              </a:ext>
            </a:extLst>
          </p:cNvPr>
          <p:cNvSpPr>
            <a:spLocks noGrp="1"/>
          </p:cNvSpPr>
          <p:nvPr>
            <p:ph type="title"/>
          </p:nvPr>
        </p:nvSpPr>
        <p:spPr>
          <a:xfrm>
            <a:off x="0" y="0"/>
            <a:ext cx="12192000" cy="889583"/>
          </a:xfrm>
          <a:solidFill>
            <a:schemeClr val="accent3">
              <a:lumMod val="75000"/>
            </a:schemeClr>
          </a:solidFill>
        </p:spPr>
        <p:txBody>
          <a:bodyPr rtlCol="0">
            <a:normAutofit/>
          </a:bodyPr>
          <a:lstStyle>
            <a:defPPr>
              <a:defRPr lang="fr-FR"/>
            </a:defPPr>
          </a:lstStyle>
          <a:p>
            <a:pPr algn="ctr" rtl="0"/>
            <a:r>
              <a:rPr lang="fr-FR" sz="4000" i="1" dirty="0">
                <a:solidFill>
                  <a:schemeClr val="bg2"/>
                </a:solidFill>
              </a:rPr>
              <a:t>INTRODUCTION</a:t>
            </a:r>
          </a:p>
        </p:txBody>
      </p:sp>
      <p:sp>
        <p:nvSpPr>
          <p:cNvPr id="3" name="Sous-titre 2">
            <a:extLst>
              <a:ext uri="{FF2B5EF4-FFF2-40B4-BE49-F238E27FC236}">
                <a16:creationId xmlns:a16="http://schemas.microsoft.com/office/drawing/2014/main" id="{35E3EA69-4E0E-41BD-8095-A124225A2647}"/>
              </a:ext>
            </a:extLst>
          </p:cNvPr>
          <p:cNvSpPr>
            <a:spLocks noGrp="1"/>
          </p:cNvSpPr>
          <p:nvPr>
            <p:ph type="body" sz="quarter" idx="13"/>
          </p:nvPr>
        </p:nvSpPr>
        <p:spPr>
          <a:xfrm>
            <a:off x="4000499" y="889582"/>
            <a:ext cx="8191501" cy="5968417"/>
          </a:xfrm>
        </p:spPr>
        <p:txBody>
          <a:bodyPr rtlCol="0">
            <a:normAutofit/>
          </a:bodyPr>
          <a:lstStyle>
            <a:defPPr>
              <a:defRPr lang="fr-FR"/>
            </a:defPPr>
          </a:lstStyle>
          <a:p>
            <a:r>
              <a:rPr lang="fr-FR" sz="2600" b="0" i="0" dirty="0">
                <a:solidFill>
                  <a:srgbClr val="212529"/>
                </a:solidFill>
                <a:effectLst/>
                <a:latin typeface="system-ui"/>
              </a:rPr>
              <a:t>La parabole du </a:t>
            </a:r>
            <a:r>
              <a:rPr lang="fr-FR" sz="2600" b="1" i="0" dirty="0">
                <a:solidFill>
                  <a:srgbClr val="212529"/>
                </a:solidFill>
                <a:effectLst/>
                <a:latin typeface="system-ui"/>
              </a:rPr>
              <a:t>trésor</a:t>
            </a:r>
            <a:r>
              <a:rPr lang="fr-FR" sz="2600" b="0" i="0" dirty="0">
                <a:solidFill>
                  <a:srgbClr val="212529"/>
                </a:solidFill>
                <a:effectLst/>
                <a:latin typeface="system-ui"/>
              </a:rPr>
              <a:t> caché et de la </a:t>
            </a:r>
            <a:r>
              <a:rPr lang="fr-FR" sz="2600" b="1" i="0" dirty="0">
                <a:solidFill>
                  <a:srgbClr val="212529"/>
                </a:solidFill>
                <a:effectLst/>
                <a:latin typeface="system-ui"/>
              </a:rPr>
              <a:t>perle</a:t>
            </a:r>
            <a:r>
              <a:rPr lang="fr-FR" sz="2600" b="0" i="0" dirty="0">
                <a:solidFill>
                  <a:srgbClr val="212529"/>
                </a:solidFill>
                <a:effectLst/>
                <a:latin typeface="system-ui"/>
              </a:rPr>
              <a:t> </a:t>
            </a:r>
            <a:r>
              <a:rPr lang="fr-FR" sz="3100" b="0" i="0" dirty="0">
                <a:solidFill>
                  <a:srgbClr val="212529"/>
                </a:solidFill>
                <a:effectLst/>
                <a:latin typeface="system-ui"/>
              </a:rPr>
              <a:t>souligne deux vérités merveilleuses :</a:t>
            </a:r>
          </a:p>
          <a:p>
            <a:endParaRPr lang="fr-FR" sz="4000" b="1" i="0" dirty="0">
              <a:solidFill>
                <a:srgbClr val="212529"/>
              </a:solidFill>
              <a:effectLst/>
              <a:latin typeface="system-ui"/>
            </a:endParaRPr>
          </a:p>
          <a:p>
            <a:r>
              <a:rPr lang="fr-FR" sz="4000" b="1" i="0" dirty="0">
                <a:solidFill>
                  <a:srgbClr val="212529"/>
                </a:solidFill>
                <a:effectLst/>
                <a:latin typeface="system-ui"/>
              </a:rPr>
              <a:t>1-L’immense valeur </a:t>
            </a:r>
            <a:r>
              <a:rPr lang="fr-FR" sz="3100" i="0" dirty="0">
                <a:solidFill>
                  <a:srgbClr val="212529"/>
                </a:solidFill>
                <a:effectLst/>
                <a:latin typeface="system-ui"/>
              </a:rPr>
              <a:t>du royaume (représenté par l’église) aux yeux de Christ, </a:t>
            </a:r>
          </a:p>
          <a:p>
            <a:endParaRPr lang="fr-FR" sz="5100" i="0" dirty="0">
              <a:solidFill>
                <a:srgbClr val="212529"/>
              </a:solidFill>
              <a:effectLst/>
              <a:latin typeface="system-ui"/>
            </a:endParaRPr>
          </a:p>
          <a:p>
            <a:r>
              <a:rPr lang="fr-FR" sz="5100" b="1" dirty="0">
                <a:solidFill>
                  <a:srgbClr val="212529"/>
                </a:solidFill>
                <a:latin typeface="system-ui"/>
              </a:rPr>
              <a:t>2-</a:t>
            </a:r>
            <a:r>
              <a:rPr lang="fr-FR" sz="4000" b="1" dirty="0">
                <a:solidFill>
                  <a:srgbClr val="212529"/>
                </a:solidFill>
                <a:latin typeface="system-ui"/>
              </a:rPr>
              <a:t>L</a:t>
            </a:r>
            <a:r>
              <a:rPr lang="fr-FR" sz="4000" b="1" dirty="0">
                <a:solidFill>
                  <a:srgbClr val="212529"/>
                </a:solidFill>
                <a:effectLst/>
                <a:latin typeface="system-ui"/>
              </a:rPr>
              <a:t>e très grand prix </a:t>
            </a:r>
            <a:r>
              <a:rPr lang="fr-FR" sz="2400" b="1" i="0" dirty="0">
                <a:solidFill>
                  <a:srgbClr val="212529"/>
                </a:solidFill>
                <a:effectLst/>
                <a:latin typeface="system-ui"/>
              </a:rPr>
              <a:t>qu’il a payé pour l’acquérir : il a vendu tout ce qu’il avait ; il a donné jusqu’à sa vie ;</a:t>
            </a:r>
            <a:endParaRPr lang="fr-FR" sz="2400" b="1" dirty="0">
              <a:solidFill>
                <a:srgbClr val="212529"/>
              </a:solidFill>
              <a:latin typeface="system-ui"/>
            </a:endParaRPr>
          </a:p>
          <a:p>
            <a:endParaRPr lang="fr-FR" sz="5100" b="0" i="0" dirty="0">
              <a:solidFill>
                <a:srgbClr val="212529"/>
              </a:solidFill>
              <a:effectLst/>
              <a:latin typeface="system-ui"/>
            </a:endParaRPr>
          </a:p>
          <a:p>
            <a:r>
              <a:rPr lang="fr-FR" sz="5100" b="0" i="0" dirty="0">
                <a:solidFill>
                  <a:srgbClr val="212529"/>
                </a:solidFill>
                <a:effectLst/>
                <a:latin typeface="system-ui"/>
              </a:rPr>
              <a:t>3-</a:t>
            </a:r>
            <a:r>
              <a:rPr lang="fr-FR" sz="5100" b="1" i="0" dirty="0">
                <a:solidFill>
                  <a:srgbClr val="212529"/>
                </a:solidFill>
                <a:effectLst/>
                <a:latin typeface="system-ui"/>
              </a:rPr>
              <a:t>la joie</a:t>
            </a:r>
            <a:r>
              <a:rPr lang="fr-FR" sz="5100" b="0" i="0" dirty="0">
                <a:solidFill>
                  <a:srgbClr val="212529"/>
                </a:solidFill>
                <a:effectLst/>
                <a:latin typeface="system-ui"/>
              </a:rPr>
              <a:t> </a:t>
            </a:r>
            <a:r>
              <a:rPr lang="fr-FR" sz="2400" b="0" i="0" dirty="0">
                <a:solidFill>
                  <a:srgbClr val="212529"/>
                </a:solidFill>
                <a:effectLst/>
                <a:latin typeface="system-ui"/>
              </a:rPr>
              <a:t>qu’il trouve dans ce trésor </a:t>
            </a:r>
            <a:endParaRPr lang="fr-FR" sz="2400" b="1" i="0" dirty="0">
              <a:solidFill>
                <a:srgbClr val="212529"/>
              </a:solidFill>
              <a:effectLst/>
              <a:latin typeface="system-ui"/>
            </a:endParaRPr>
          </a:p>
          <a:p>
            <a:pPr algn="just"/>
            <a:r>
              <a:rPr lang="fr-FR" sz="2400" b="1" dirty="0">
                <a:solidFill>
                  <a:srgbClr val="212529"/>
                </a:solidFill>
                <a:latin typeface="system-ui"/>
              </a:rPr>
              <a:t>1-Découverte</a:t>
            </a:r>
          </a:p>
          <a:p>
            <a:pPr algn="just"/>
            <a:r>
              <a:rPr lang="fr-FR" sz="2400" b="1" i="0" dirty="0">
                <a:solidFill>
                  <a:srgbClr val="212529"/>
                </a:solidFill>
                <a:effectLst/>
                <a:latin typeface="system-ui"/>
              </a:rPr>
              <a:t>2-Appréciation</a:t>
            </a:r>
          </a:p>
          <a:p>
            <a:pPr algn="just"/>
            <a:r>
              <a:rPr lang="fr-FR" sz="2400" b="1" dirty="0">
                <a:solidFill>
                  <a:srgbClr val="212529"/>
                </a:solidFill>
                <a:latin typeface="system-ui"/>
              </a:rPr>
              <a:t>3-Réaction</a:t>
            </a:r>
            <a:endParaRPr lang="fr-FR" sz="2400" b="1" i="0" dirty="0">
              <a:solidFill>
                <a:srgbClr val="212529"/>
              </a:solidFill>
              <a:effectLst/>
              <a:latin typeface="system-ui"/>
            </a:endParaRPr>
          </a:p>
          <a:p>
            <a:pPr rtl="0"/>
            <a:endParaRPr lang="fr-FR" dirty="0"/>
          </a:p>
        </p:txBody>
      </p:sp>
      <p:sp>
        <p:nvSpPr>
          <p:cNvPr id="36" name="Espace réservé de la date 35">
            <a:extLst>
              <a:ext uri="{FF2B5EF4-FFF2-40B4-BE49-F238E27FC236}">
                <a16:creationId xmlns:a16="http://schemas.microsoft.com/office/drawing/2014/main" id="{64D06C77-08BF-4ABC-8656-21CAB4DFD7FA}"/>
              </a:ext>
            </a:extLst>
          </p:cNvPr>
          <p:cNvSpPr>
            <a:spLocks noGrp="1"/>
          </p:cNvSpPr>
          <p:nvPr>
            <p:ph type="dt" sz="half" idx="10"/>
          </p:nvPr>
        </p:nvSpPr>
        <p:spPr>
          <a:xfrm>
            <a:off x="4937760" y="6353175"/>
            <a:ext cx="1097280" cy="365125"/>
          </a:xfrm>
        </p:spPr>
        <p:txBody>
          <a:bodyPr rtlCol="0"/>
          <a:lstStyle>
            <a:defPPr>
              <a:defRPr lang="fr-FR"/>
            </a:defPPr>
          </a:lstStyle>
          <a:p>
            <a:pPr rtl="0"/>
            <a:r>
              <a:rPr lang="fr-FR" dirty="0"/>
              <a:t>10/12 / 2023</a:t>
            </a:r>
          </a:p>
        </p:txBody>
      </p:sp>
      <p:sp>
        <p:nvSpPr>
          <p:cNvPr id="37" name="Espace réservé du pied de page 36">
            <a:extLst>
              <a:ext uri="{FF2B5EF4-FFF2-40B4-BE49-F238E27FC236}">
                <a16:creationId xmlns:a16="http://schemas.microsoft.com/office/drawing/2014/main" id="{5FA84566-6373-4E7B-AA6F-CA6C7346EC47}"/>
              </a:ext>
            </a:extLst>
          </p:cNvPr>
          <p:cNvSpPr>
            <a:spLocks noGrp="1"/>
          </p:cNvSpPr>
          <p:nvPr>
            <p:ph type="ftr" sz="quarter" idx="11"/>
          </p:nvPr>
        </p:nvSpPr>
        <p:spPr>
          <a:xfrm>
            <a:off x="7436167" y="6350000"/>
            <a:ext cx="2286000" cy="365125"/>
          </a:xfrm>
        </p:spPr>
        <p:txBody>
          <a:bodyPr rtlCol="0"/>
          <a:lstStyle>
            <a:defPPr>
              <a:defRPr lang="fr-FR"/>
            </a:defPPr>
          </a:lstStyle>
          <a:p>
            <a:pPr rtl="0"/>
            <a:r>
              <a:rPr lang="fr-FR" dirty="0"/>
              <a:t>A.GANAME</a:t>
            </a:r>
          </a:p>
        </p:txBody>
      </p:sp>
      <p:sp>
        <p:nvSpPr>
          <p:cNvPr id="38" name="Espace réservé du numéro de diapositive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5" y="6356350"/>
            <a:ext cx="457200" cy="365125"/>
          </a:xfrm>
        </p:spPr>
        <p:txBody>
          <a:bodyPr rtlCol="0"/>
          <a:lstStyle>
            <a:defPPr>
              <a:defRPr lang="fr-FR"/>
            </a:defPPr>
          </a:lstStyle>
          <a:p>
            <a:pPr rtl="0"/>
            <a:fld id="{B5CEABB6-07DC-46E8-9B57-56EC44A396E5}" type="slidenum">
              <a:rPr lang="fr-FR" smtClean="0"/>
              <a:pPr rtl="0"/>
              <a:t>3</a:t>
            </a:fld>
            <a:endParaRPr lang="fr-FR" dirty="0"/>
          </a:p>
        </p:txBody>
      </p:sp>
    </p:spTree>
    <p:extLst>
      <p:ext uri="{BB962C8B-B14F-4D97-AF65-F5344CB8AC3E}">
        <p14:creationId xmlns:p14="http://schemas.microsoft.com/office/powerpoint/2010/main" val="313034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9F29B-F233-48AF-8261-F33A4E079E3E}"/>
              </a:ext>
            </a:extLst>
          </p:cNvPr>
          <p:cNvSpPr>
            <a:spLocks noGrp="1"/>
          </p:cNvSpPr>
          <p:nvPr>
            <p:ph type="title"/>
          </p:nvPr>
        </p:nvSpPr>
        <p:spPr>
          <a:xfrm>
            <a:off x="0" y="0"/>
            <a:ext cx="15972139" cy="1160585"/>
          </a:xfrm>
          <a:solidFill>
            <a:schemeClr val="accent3">
              <a:lumMod val="75000"/>
            </a:schemeClr>
          </a:solidFill>
        </p:spPr>
        <p:txBody>
          <a:bodyPr rtlCol="0">
            <a:normAutofit fontScale="90000"/>
          </a:bodyPr>
          <a:lstStyle>
            <a:defPPr>
              <a:defRPr lang="fr-FR"/>
            </a:defPPr>
          </a:lstStyle>
          <a:p>
            <a:pPr algn="ctr" rtl="0"/>
            <a:br>
              <a:rPr lang="fr-FR" sz="4000" i="1" dirty="0">
                <a:solidFill>
                  <a:schemeClr val="bg2"/>
                </a:solidFill>
              </a:rPr>
            </a:br>
            <a:r>
              <a:rPr lang="fr-FR" sz="4000" i="1" dirty="0">
                <a:solidFill>
                  <a:schemeClr val="bg2"/>
                </a:solidFill>
              </a:rPr>
              <a:t>I- découverte</a:t>
            </a:r>
          </a:p>
        </p:txBody>
      </p:sp>
      <p:sp>
        <p:nvSpPr>
          <p:cNvPr id="3" name="Sous-titre 2" descr="Personne courant dans un champ de blé">
            <a:extLst>
              <a:ext uri="{FF2B5EF4-FFF2-40B4-BE49-F238E27FC236}">
                <a16:creationId xmlns:a16="http://schemas.microsoft.com/office/drawing/2014/main" id="{35E3EA69-4E0E-41BD-8095-A124225A2647}"/>
              </a:ext>
            </a:extLst>
          </p:cNvPr>
          <p:cNvSpPr>
            <a:spLocks noGrp="1"/>
          </p:cNvSpPr>
          <p:nvPr>
            <p:ph type="body" sz="quarter" idx="13"/>
          </p:nvPr>
        </p:nvSpPr>
        <p:spPr>
          <a:xfrm>
            <a:off x="4026310" y="1160585"/>
            <a:ext cx="11945829" cy="6010495"/>
          </a:xfrm>
          <a:blipFill dpi="0" rotWithShape="1">
            <a:blip r:embed="rId3">
              <a:extLst>
                <a:ext uri="{28A0092B-C50C-407E-A947-70E740481C1C}">
                  <a14:useLocalDpi xmlns:a14="http://schemas.microsoft.com/office/drawing/2010/main" val="0"/>
                </a:ext>
              </a:extLst>
            </a:blip>
            <a:srcRect/>
            <a:stretch>
              <a:fillRect/>
            </a:stretch>
          </a:blipFill>
          <a:ln>
            <a:solidFill>
              <a:schemeClr val="accent1"/>
            </a:solidFill>
          </a:ln>
          <a:effectLst>
            <a:glow rad="228600">
              <a:schemeClr val="accent4">
                <a:satMod val="175000"/>
                <a:alpha val="40000"/>
              </a:schemeClr>
            </a:glow>
          </a:effectLst>
        </p:spPr>
        <p:txBody>
          <a:bodyPr rtlCol="0">
            <a:normAutofit/>
          </a:bodyPr>
          <a:lstStyle>
            <a:defPPr>
              <a:defRPr lang="fr-FR"/>
            </a:defPPr>
          </a:lstStyle>
          <a:p>
            <a:pPr algn="just"/>
            <a:endParaRPr lang="fr-FR" sz="4000" b="1" dirty="0"/>
          </a:p>
          <a:p>
            <a:pPr algn="just"/>
            <a:endParaRPr lang="fr-FR" sz="4000" b="1" dirty="0"/>
          </a:p>
          <a:p>
            <a:pPr algn="just"/>
            <a:r>
              <a:rPr lang="fr-FR" sz="4000" b="1" dirty="0"/>
              <a:t>La joie de la découverte dans un champs !</a:t>
            </a:r>
          </a:p>
        </p:txBody>
      </p:sp>
      <p:sp>
        <p:nvSpPr>
          <p:cNvPr id="36" name="Espace réservé de la date 35">
            <a:extLst>
              <a:ext uri="{FF2B5EF4-FFF2-40B4-BE49-F238E27FC236}">
                <a16:creationId xmlns:a16="http://schemas.microsoft.com/office/drawing/2014/main" id="{64D06C77-08BF-4ABC-8656-21CAB4DFD7FA}"/>
              </a:ext>
            </a:extLst>
          </p:cNvPr>
          <p:cNvSpPr>
            <a:spLocks noGrp="1"/>
          </p:cNvSpPr>
          <p:nvPr>
            <p:ph type="dt" sz="half" idx="10"/>
          </p:nvPr>
        </p:nvSpPr>
        <p:spPr>
          <a:xfrm>
            <a:off x="4937760" y="6353175"/>
            <a:ext cx="1097280" cy="365125"/>
          </a:xfrm>
        </p:spPr>
        <p:txBody>
          <a:bodyPr rtlCol="0"/>
          <a:lstStyle>
            <a:defPPr>
              <a:defRPr lang="fr-FR"/>
            </a:defPPr>
          </a:lstStyle>
          <a:p>
            <a:pPr rtl="0"/>
            <a:r>
              <a:rPr lang="fr-FR" dirty="0"/>
              <a:t>10/12/2023</a:t>
            </a:r>
          </a:p>
        </p:txBody>
      </p:sp>
      <p:sp>
        <p:nvSpPr>
          <p:cNvPr id="37" name="Espace réservé du pied de page 36">
            <a:extLst>
              <a:ext uri="{FF2B5EF4-FFF2-40B4-BE49-F238E27FC236}">
                <a16:creationId xmlns:a16="http://schemas.microsoft.com/office/drawing/2014/main" id="{5FA84566-6373-4E7B-AA6F-CA6C7346EC47}"/>
              </a:ext>
            </a:extLst>
          </p:cNvPr>
          <p:cNvSpPr>
            <a:spLocks noGrp="1"/>
          </p:cNvSpPr>
          <p:nvPr>
            <p:ph type="ftr" sz="quarter" idx="11"/>
          </p:nvPr>
        </p:nvSpPr>
        <p:spPr>
          <a:xfrm>
            <a:off x="7436167" y="6350000"/>
            <a:ext cx="2286000" cy="365125"/>
          </a:xfrm>
        </p:spPr>
        <p:txBody>
          <a:bodyPr rtlCol="0"/>
          <a:lstStyle>
            <a:defPPr>
              <a:defRPr lang="fr-FR"/>
            </a:defPPr>
          </a:lstStyle>
          <a:p>
            <a:pPr rtl="0"/>
            <a:r>
              <a:rPr lang="fr-FR" dirty="0"/>
              <a:t>A.GANAME</a:t>
            </a:r>
          </a:p>
        </p:txBody>
      </p:sp>
      <p:sp>
        <p:nvSpPr>
          <p:cNvPr id="38" name="Espace réservé du numéro de diapositive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5" y="6356350"/>
            <a:ext cx="457200" cy="365125"/>
          </a:xfrm>
        </p:spPr>
        <p:txBody>
          <a:bodyPr rtlCol="0"/>
          <a:lstStyle>
            <a:defPPr>
              <a:defRPr lang="fr-FR"/>
            </a:defPPr>
          </a:lstStyle>
          <a:p>
            <a:pPr rtl="0"/>
            <a:fld id="{B5CEABB6-07DC-46E8-9B57-56EC44A396E5}" type="slidenum">
              <a:rPr lang="fr-FR" smtClean="0"/>
              <a:pPr rtl="0"/>
              <a:t>4</a:t>
            </a:fld>
            <a:endParaRPr lang="fr-FR" dirty="0"/>
          </a:p>
        </p:txBody>
      </p:sp>
    </p:spTree>
    <p:extLst>
      <p:ext uri="{BB962C8B-B14F-4D97-AF65-F5344CB8AC3E}">
        <p14:creationId xmlns:p14="http://schemas.microsoft.com/office/powerpoint/2010/main" val="2559181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9F29B-F233-48AF-8261-F33A4E079E3E}"/>
              </a:ext>
            </a:extLst>
          </p:cNvPr>
          <p:cNvSpPr>
            <a:spLocks noGrp="1"/>
          </p:cNvSpPr>
          <p:nvPr>
            <p:ph type="title"/>
          </p:nvPr>
        </p:nvSpPr>
        <p:spPr>
          <a:xfrm>
            <a:off x="0" y="0"/>
            <a:ext cx="12192000" cy="1028699"/>
          </a:xfrm>
          <a:solidFill>
            <a:schemeClr val="accent3">
              <a:lumMod val="75000"/>
            </a:schemeClr>
          </a:solidFill>
        </p:spPr>
        <p:txBody>
          <a:bodyPr rtlCol="0">
            <a:normAutofit/>
          </a:bodyPr>
          <a:lstStyle>
            <a:defPPr>
              <a:defRPr lang="fr-FR"/>
            </a:defPPr>
          </a:lstStyle>
          <a:p>
            <a:pPr algn="ctr" rtl="0"/>
            <a:r>
              <a:rPr lang="fr-FR" sz="4000" i="1" dirty="0">
                <a:solidFill>
                  <a:schemeClr val="bg2"/>
                </a:solidFill>
              </a:rPr>
              <a:t>I-DECOUVERTE </a:t>
            </a:r>
          </a:p>
        </p:txBody>
      </p:sp>
      <p:sp>
        <p:nvSpPr>
          <p:cNvPr id="3" name="Sous-titre 2" descr="Loupe sur arrière-plan clair">
            <a:extLst>
              <a:ext uri="{FF2B5EF4-FFF2-40B4-BE49-F238E27FC236}">
                <a16:creationId xmlns:a16="http://schemas.microsoft.com/office/drawing/2014/main" id="{35E3EA69-4E0E-41BD-8095-A124225A2647}"/>
              </a:ext>
            </a:extLst>
          </p:cNvPr>
          <p:cNvSpPr>
            <a:spLocks noGrp="1"/>
          </p:cNvSpPr>
          <p:nvPr>
            <p:ph type="body" sz="quarter" idx="13"/>
          </p:nvPr>
        </p:nvSpPr>
        <p:spPr>
          <a:xfrm>
            <a:off x="4057651" y="1207008"/>
            <a:ext cx="8134350" cy="5650992"/>
          </a:xfrm>
          <a:solidFill>
            <a:schemeClr val="tx2"/>
          </a:solidFill>
          <a:ln>
            <a:solidFill>
              <a:schemeClr val="accent1">
                <a:lumMod val="20000"/>
                <a:lumOff val="80000"/>
              </a:schemeClr>
            </a:solidFill>
          </a:ln>
        </p:spPr>
        <p:txBody>
          <a:bodyPr rtlCol="0">
            <a:normAutofit/>
          </a:bodyPr>
          <a:lstStyle>
            <a:defPPr>
              <a:defRPr lang="fr-FR"/>
            </a:defPPr>
          </a:lstStyle>
          <a:p>
            <a:pPr lvl="0"/>
            <a:r>
              <a:rPr lang="fr-FR" sz="4000" b="1" dirty="0">
                <a:solidFill>
                  <a:prstClr val="black"/>
                </a:solidFill>
              </a:rPr>
              <a:t>Pour découvrir le trésor: </a:t>
            </a:r>
            <a:r>
              <a:rPr lang="fr-FR" sz="2800" dirty="0">
                <a:solidFill>
                  <a:prstClr val="black"/>
                </a:solidFill>
              </a:rPr>
              <a:t>il faudrait le chercher avec détermination et ne pas perdre de vu l’objet de la recherche</a:t>
            </a:r>
          </a:p>
          <a:p>
            <a:pPr lvl="0"/>
            <a:endParaRPr lang="fr-FR" sz="4700" b="1" dirty="0">
              <a:solidFill>
                <a:prstClr val="black"/>
              </a:solidFill>
            </a:endParaRPr>
          </a:p>
          <a:p>
            <a:pPr lvl="0"/>
            <a:endParaRPr lang="fr-FR" sz="4000" b="1" dirty="0">
              <a:solidFill>
                <a:prstClr val="black"/>
              </a:solidFill>
            </a:endParaRPr>
          </a:p>
          <a:p>
            <a:pPr lvl="0"/>
            <a:r>
              <a:rPr lang="fr-FR" sz="4000" b="1" dirty="0">
                <a:solidFill>
                  <a:prstClr val="black"/>
                </a:solidFill>
              </a:rPr>
              <a:t>Le trésor est caché: </a:t>
            </a:r>
            <a:r>
              <a:rPr lang="fr-FR" sz="2400" dirty="0">
                <a:solidFill>
                  <a:prstClr val="black"/>
                </a:solidFill>
              </a:rPr>
              <a:t>dans un champ, dans un endroit pas forcément identifiable au premier regard, à la première visite.</a:t>
            </a:r>
          </a:p>
          <a:p>
            <a:pPr lvl="0"/>
            <a:endParaRPr lang="fr-FR" sz="2400" dirty="0">
              <a:solidFill>
                <a:prstClr val="black"/>
              </a:solidFill>
            </a:endParaRPr>
          </a:p>
          <a:p>
            <a:pPr lvl="0"/>
            <a:endParaRPr lang="fr-FR" sz="2400" b="1" dirty="0">
              <a:solidFill>
                <a:prstClr val="black"/>
              </a:solidFill>
            </a:endParaRPr>
          </a:p>
          <a:p>
            <a:pPr lvl="0"/>
            <a:endParaRPr lang="fr-FR" sz="5100" b="1" dirty="0">
              <a:solidFill>
                <a:prstClr val="black"/>
              </a:solidFill>
            </a:endParaRPr>
          </a:p>
          <a:p>
            <a:pPr lvl="0"/>
            <a:endParaRPr lang="fr-FR" sz="5100" b="1" dirty="0">
              <a:solidFill>
                <a:prstClr val="black"/>
              </a:solidFill>
            </a:endParaRPr>
          </a:p>
          <a:p>
            <a:pPr lvl="0"/>
            <a:r>
              <a:rPr lang="fr-FR" sz="3100" b="1" i="1" dirty="0">
                <a:solidFill>
                  <a:srgbClr val="121212"/>
                </a:solidFill>
                <a:latin typeface="Inter"/>
              </a:rPr>
              <a:t>« Vous me chercherez et vous me trouverez, car vous me chercherez de tout votre cœur » (Jérémie 29.13</a:t>
            </a:r>
            <a:endParaRPr lang="fr-FR" sz="2400" i="0" dirty="0">
              <a:solidFill>
                <a:schemeClr val="tx2"/>
              </a:solidFill>
              <a:effectLst/>
              <a:latin typeface="system-ui"/>
            </a:endParaRPr>
          </a:p>
        </p:txBody>
      </p:sp>
      <p:sp>
        <p:nvSpPr>
          <p:cNvPr id="36" name="Espace réservé de la date 35">
            <a:extLst>
              <a:ext uri="{FF2B5EF4-FFF2-40B4-BE49-F238E27FC236}">
                <a16:creationId xmlns:a16="http://schemas.microsoft.com/office/drawing/2014/main" id="{64D06C77-08BF-4ABC-8656-21CAB4DFD7FA}"/>
              </a:ext>
            </a:extLst>
          </p:cNvPr>
          <p:cNvSpPr>
            <a:spLocks noGrp="1"/>
          </p:cNvSpPr>
          <p:nvPr>
            <p:ph type="dt" sz="half" idx="10"/>
          </p:nvPr>
        </p:nvSpPr>
        <p:spPr>
          <a:xfrm>
            <a:off x="4937760" y="6353175"/>
            <a:ext cx="1097280" cy="365125"/>
          </a:xfrm>
        </p:spPr>
        <p:txBody>
          <a:bodyPr rtlCol="0"/>
          <a:lstStyle>
            <a:defPPr>
              <a:defRPr lang="fr-FR"/>
            </a:defPPr>
          </a:lstStyle>
          <a:p>
            <a:pPr rtl="0"/>
            <a:r>
              <a:rPr lang="fr-FR" dirty="0"/>
              <a:t>10/12/2023</a:t>
            </a:r>
          </a:p>
        </p:txBody>
      </p:sp>
      <p:sp>
        <p:nvSpPr>
          <p:cNvPr id="37" name="Espace réservé du pied de page 36">
            <a:extLst>
              <a:ext uri="{FF2B5EF4-FFF2-40B4-BE49-F238E27FC236}">
                <a16:creationId xmlns:a16="http://schemas.microsoft.com/office/drawing/2014/main" id="{5FA84566-6373-4E7B-AA6F-CA6C7346EC47}"/>
              </a:ext>
            </a:extLst>
          </p:cNvPr>
          <p:cNvSpPr>
            <a:spLocks noGrp="1"/>
          </p:cNvSpPr>
          <p:nvPr>
            <p:ph type="ftr" sz="quarter" idx="11"/>
          </p:nvPr>
        </p:nvSpPr>
        <p:spPr>
          <a:xfrm>
            <a:off x="7436167" y="6350000"/>
            <a:ext cx="2286000" cy="365125"/>
          </a:xfrm>
        </p:spPr>
        <p:txBody>
          <a:bodyPr rtlCol="0"/>
          <a:lstStyle>
            <a:defPPr>
              <a:defRPr lang="fr-FR"/>
            </a:defPPr>
          </a:lstStyle>
          <a:p>
            <a:pPr rtl="0"/>
            <a:r>
              <a:rPr lang="fr-FR" dirty="0"/>
              <a:t>A.GANAME</a:t>
            </a:r>
          </a:p>
        </p:txBody>
      </p:sp>
      <p:sp>
        <p:nvSpPr>
          <p:cNvPr id="38" name="Espace réservé du numéro de diapositive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5" y="6356350"/>
            <a:ext cx="457200" cy="365125"/>
          </a:xfrm>
        </p:spPr>
        <p:txBody>
          <a:bodyPr rtlCol="0"/>
          <a:lstStyle>
            <a:defPPr>
              <a:defRPr lang="fr-FR"/>
            </a:defPPr>
          </a:lstStyle>
          <a:p>
            <a:pPr rtl="0"/>
            <a:fld id="{B5CEABB6-07DC-46E8-9B57-56EC44A396E5}" type="slidenum">
              <a:rPr lang="fr-FR" smtClean="0"/>
              <a:pPr rtl="0"/>
              <a:t>5</a:t>
            </a:fld>
            <a:endParaRPr lang="fr-FR" dirty="0"/>
          </a:p>
        </p:txBody>
      </p:sp>
    </p:spTree>
    <p:extLst>
      <p:ext uri="{BB962C8B-B14F-4D97-AF65-F5344CB8AC3E}">
        <p14:creationId xmlns:p14="http://schemas.microsoft.com/office/powerpoint/2010/main" val="27710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9F29B-F233-48AF-8261-F33A4E079E3E}"/>
              </a:ext>
            </a:extLst>
          </p:cNvPr>
          <p:cNvSpPr>
            <a:spLocks noGrp="1"/>
          </p:cNvSpPr>
          <p:nvPr>
            <p:ph type="title"/>
          </p:nvPr>
        </p:nvSpPr>
        <p:spPr>
          <a:xfrm>
            <a:off x="0" y="0"/>
            <a:ext cx="12192000" cy="1028699"/>
          </a:xfrm>
          <a:solidFill>
            <a:schemeClr val="accent3">
              <a:lumMod val="75000"/>
            </a:schemeClr>
          </a:solidFill>
        </p:spPr>
        <p:txBody>
          <a:bodyPr rtlCol="0">
            <a:normAutofit/>
          </a:bodyPr>
          <a:lstStyle>
            <a:defPPr>
              <a:defRPr lang="fr-FR"/>
            </a:defPPr>
          </a:lstStyle>
          <a:p>
            <a:pPr algn="ctr" rtl="0"/>
            <a:r>
              <a:rPr lang="fr-FR" sz="4000" i="1" dirty="0">
                <a:solidFill>
                  <a:schemeClr val="bg2"/>
                </a:solidFill>
              </a:rPr>
              <a:t>Ii- APPRECIATION</a:t>
            </a:r>
          </a:p>
        </p:txBody>
      </p:sp>
      <p:sp>
        <p:nvSpPr>
          <p:cNvPr id="3" name="Sous-titre 2" descr="Loupe sur arrière-plan clair">
            <a:extLst>
              <a:ext uri="{FF2B5EF4-FFF2-40B4-BE49-F238E27FC236}">
                <a16:creationId xmlns:a16="http://schemas.microsoft.com/office/drawing/2014/main" id="{35E3EA69-4E0E-41BD-8095-A124225A2647}"/>
              </a:ext>
            </a:extLst>
          </p:cNvPr>
          <p:cNvSpPr>
            <a:spLocks noGrp="1"/>
          </p:cNvSpPr>
          <p:nvPr>
            <p:ph type="body" sz="quarter" idx="13"/>
          </p:nvPr>
        </p:nvSpPr>
        <p:spPr>
          <a:xfrm>
            <a:off x="4057651" y="1028699"/>
            <a:ext cx="8134350" cy="5829301"/>
          </a:xfrm>
          <a:solidFill>
            <a:schemeClr val="tx2"/>
          </a:solidFill>
          <a:ln>
            <a:solidFill>
              <a:schemeClr val="accent1">
                <a:lumMod val="20000"/>
                <a:lumOff val="80000"/>
              </a:schemeClr>
            </a:solidFill>
          </a:ln>
        </p:spPr>
        <p:txBody>
          <a:bodyPr rtlCol="0">
            <a:normAutofit/>
          </a:bodyPr>
          <a:lstStyle>
            <a:defPPr>
              <a:defRPr lang="fr-FR"/>
            </a:defPPr>
          </a:lstStyle>
          <a:p>
            <a:pPr marL="285750" indent="-285750" algn="ctr">
              <a:buFont typeface="Arial" panose="020B0604020202020204" pitchFamily="34" charset="0"/>
              <a:buChar char="•"/>
            </a:pPr>
            <a:r>
              <a:rPr lang="fr-FR" sz="2400" i="0" dirty="0">
                <a:solidFill>
                  <a:schemeClr val="tx2"/>
                </a:solidFill>
                <a:effectLst/>
                <a:latin typeface="system-ui"/>
              </a:rPr>
              <a:t> </a:t>
            </a:r>
          </a:p>
          <a:p>
            <a:pPr marL="457200" indent="-457200">
              <a:buFont typeface="Arial" panose="020B0604020202020204" pitchFamily="34" charset="0"/>
              <a:buChar char="•"/>
            </a:pPr>
            <a:r>
              <a:rPr lang="fr-FR" sz="4000" b="1" i="0" dirty="0">
                <a:effectLst/>
                <a:latin typeface="system-ui"/>
              </a:rPr>
              <a:t>la valeur du champ</a:t>
            </a:r>
            <a:r>
              <a:rPr lang="fr-FR" sz="4000" b="1" dirty="0">
                <a:latin typeface="system-ui"/>
              </a:rPr>
              <a:t> </a:t>
            </a:r>
            <a:r>
              <a:rPr lang="fr-FR" sz="2400" b="1" dirty="0">
                <a:latin typeface="system-ui"/>
              </a:rPr>
              <a:t>dépend de la valeur du trésor  caché. </a:t>
            </a:r>
          </a:p>
          <a:p>
            <a:endParaRPr lang="fr-FR" sz="3200" b="1" dirty="0">
              <a:latin typeface="system-ui"/>
            </a:endParaRPr>
          </a:p>
          <a:p>
            <a:endParaRPr lang="fr-FR" sz="4000" b="1" dirty="0">
              <a:latin typeface="system-ui"/>
            </a:endParaRPr>
          </a:p>
          <a:p>
            <a:pPr marL="457200" indent="-457200">
              <a:buFont typeface="Arial" panose="020B0604020202020204" pitchFamily="34" charset="0"/>
              <a:buChar char="•"/>
            </a:pPr>
            <a:r>
              <a:rPr lang="fr-FR" sz="4000" b="1" dirty="0">
                <a:latin typeface="system-ui"/>
              </a:rPr>
              <a:t>Le</a:t>
            </a:r>
            <a:r>
              <a:rPr lang="fr-FR" sz="4000" b="1" dirty="0">
                <a:effectLst/>
                <a:latin typeface="system-ui"/>
              </a:rPr>
              <a:t> trésor devient visible </a:t>
            </a:r>
            <a:r>
              <a:rPr lang="fr-FR" sz="4000" b="1" dirty="0">
                <a:latin typeface="system-ui"/>
              </a:rPr>
              <a:t>par le </a:t>
            </a:r>
            <a:r>
              <a:rPr lang="fr-FR" sz="4000" b="1" dirty="0">
                <a:effectLst/>
                <a:latin typeface="system-ui"/>
              </a:rPr>
              <a:t>regard de la foi.</a:t>
            </a:r>
          </a:p>
          <a:p>
            <a:endParaRPr lang="fr-FR" sz="3200" b="1" dirty="0">
              <a:effectLst/>
              <a:latin typeface="Inter"/>
            </a:endParaRPr>
          </a:p>
          <a:p>
            <a:r>
              <a:rPr lang="fr-FR" sz="2400" b="1" dirty="0">
                <a:latin typeface="Inter"/>
              </a:rPr>
              <a:t>« </a:t>
            </a:r>
            <a:r>
              <a:rPr lang="fr-FR" sz="2400" b="1" dirty="0">
                <a:effectLst/>
                <a:latin typeface="Inter"/>
              </a:rPr>
              <a:t>N'amassez pas de trésors sur la terre, où les vers et la rouille détruisent et où les voleurs percent et dérobent, 20mais amassez des trésors dans le ciel, où ni les vers ni la rouille ne détruisent, et où les voleurs ne percent ni ne dérobent. 21Car là où est ton trésor, là aussi sera ton cœur. » Mt 6.19.21</a:t>
            </a:r>
            <a:endParaRPr lang="fr-FR" sz="2400" b="1" dirty="0"/>
          </a:p>
        </p:txBody>
      </p:sp>
      <p:sp>
        <p:nvSpPr>
          <p:cNvPr id="36" name="Espace réservé de la date 35">
            <a:extLst>
              <a:ext uri="{FF2B5EF4-FFF2-40B4-BE49-F238E27FC236}">
                <a16:creationId xmlns:a16="http://schemas.microsoft.com/office/drawing/2014/main" id="{64D06C77-08BF-4ABC-8656-21CAB4DFD7FA}"/>
              </a:ext>
            </a:extLst>
          </p:cNvPr>
          <p:cNvSpPr>
            <a:spLocks noGrp="1"/>
          </p:cNvSpPr>
          <p:nvPr>
            <p:ph type="dt" sz="half" idx="10"/>
          </p:nvPr>
        </p:nvSpPr>
        <p:spPr>
          <a:xfrm>
            <a:off x="4937760" y="6353175"/>
            <a:ext cx="1097280" cy="365125"/>
          </a:xfrm>
        </p:spPr>
        <p:txBody>
          <a:bodyPr rtlCol="0"/>
          <a:lstStyle>
            <a:defPPr>
              <a:defRPr lang="fr-FR"/>
            </a:defPPr>
          </a:lstStyle>
          <a:p>
            <a:pPr rtl="0"/>
            <a:r>
              <a:rPr lang="fr-FR" dirty="0"/>
              <a:t>10/12/2023</a:t>
            </a:r>
          </a:p>
        </p:txBody>
      </p:sp>
      <p:sp>
        <p:nvSpPr>
          <p:cNvPr id="37" name="Espace réservé du pied de page 36">
            <a:extLst>
              <a:ext uri="{FF2B5EF4-FFF2-40B4-BE49-F238E27FC236}">
                <a16:creationId xmlns:a16="http://schemas.microsoft.com/office/drawing/2014/main" id="{5FA84566-6373-4E7B-AA6F-CA6C7346EC47}"/>
              </a:ext>
            </a:extLst>
          </p:cNvPr>
          <p:cNvSpPr>
            <a:spLocks noGrp="1"/>
          </p:cNvSpPr>
          <p:nvPr>
            <p:ph type="ftr" sz="quarter" idx="11"/>
          </p:nvPr>
        </p:nvSpPr>
        <p:spPr>
          <a:xfrm>
            <a:off x="7436167" y="6350000"/>
            <a:ext cx="2286000" cy="365125"/>
          </a:xfrm>
        </p:spPr>
        <p:txBody>
          <a:bodyPr rtlCol="0"/>
          <a:lstStyle>
            <a:defPPr>
              <a:defRPr lang="fr-FR"/>
            </a:defPPr>
          </a:lstStyle>
          <a:p>
            <a:pPr rtl="0"/>
            <a:r>
              <a:rPr lang="fr-FR" dirty="0"/>
              <a:t>A.GANAME</a:t>
            </a:r>
          </a:p>
        </p:txBody>
      </p:sp>
      <p:sp>
        <p:nvSpPr>
          <p:cNvPr id="38" name="Espace réservé du numéro de diapositive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5" y="6356350"/>
            <a:ext cx="457200" cy="365125"/>
          </a:xfrm>
        </p:spPr>
        <p:txBody>
          <a:bodyPr rtlCol="0"/>
          <a:lstStyle>
            <a:defPPr>
              <a:defRPr lang="fr-FR"/>
            </a:defPPr>
          </a:lstStyle>
          <a:p>
            <a:pPr rtl="0"/>
            <a:fld id="{B5CEABB6-07DC-46E8-9B57-56EC44A396E5}" type="slidenum">
              <a:rPr lang="fr-FR" smtClean="0"/>
              <a:pPr rtl="0"/>
              <a:t>6</a:t>
            </a:fld>
            <a:endParaRPr lang="fr-FR" dirty="0"/>
          </a:p>
        </p:txBody>
      </p:sp>
    </p:spTree>
    <p:extLst>
      <p:ext uri="{BB962C8B-B14F-4D97-AF65-F5344CB8AC3E}">
        <p14:creationId xmlns:p14="http://schemas.microsoft.com/office/powerpoint/2010/main" val="365969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9F29B-F233-48AF-8261-F33A4E079E3E}"/>
              </a:ext>
            </a:extLst>
          </p:cNvPr>
          <p:cNvSpPr>
            <a:spLocks noGrp="1"/>
          </p:cNvSpPr>
          <p:nvPr>
            <p:ph type="title"/>
          </p:nvPr>
        </p:nvSpPr>
        <p:spPr>
          <a:xfrm>
            <a:off x="0" y="-1"/>
            <a:ext cx="12191999" cy="689883"/>
          </a:xfrm>
          <a:solidFill>
            <a:schemeClr val="accent3">
              <a:lumMod val="75000"/>
            </a:schemeClr>
          </a:solidFill>
        </p:spPr>
        <p:txBody>
          <a:bodyPr rtlCol="0">
            <a:normAutofit/>
          </a:bodyPr>
          <a:lstStyle>
            <a:defPPr>
              <a:defRPr lang="fr-FR"/>
            </a:defPPr>
          </a:lstStyle>
          <a:p>
            <a:pPr algn="ctr" rtl="0"/>
            <a:r>
              <a:rPr lang="fr-FR" sz="4000" i="1" dirty="0" err="1">
                <a:solidFill>
                  <a:schemeClr val="bg2"/>
                </a:solidFill>
              </a:rPr>
              <a:t>iII</a:t>
            </a:r>
            <a:r>
              <a:rPr lang="fr-FR" sz="4000" i="1" dirty="0">
                <a:solidFill>
                  <a:schemeClr val="bg2"/>
                </a:solidFill>
              </a:rPr>
              <a:t>-REACTION </a:t>
            </a:r>
          </a:p>
        </p:txBody>
      </p:sp>
      <p:sp>
        <p:nvSpPr>
          <p:cNvPr id="3" name="Sous-titre 2">
            <a:extLst>
              <a:ext uri="{FF2B5EF4-FFF2-40B4-BE49-F238E27FC236}">
                <a16:creationId xmlns:a16="http://schemas.microsoft.com/office/drawing/2014/main" id="{35E3EA69-4E0E-41BD-8095-A124225A2647}"/>
              </a:ext>
            </a:extLst>
          </p:cNvPr>
          <p:cNvSpPr>
            <a:spLocks noGrp="1"/>
          </p:cNvSpPr>
          <p:nvPr>
            <p:ph type="body" sz="quarter" idx="13"/>
          </p:nvPr>
        </p:nvSpPr>
        <p:spPr>
          <a:xfrm>
            <a:off x="3986213" y="689882"/>
            <a:ext cx="8205786" cy="6168118"/>
          </a:xfrm>
        </p:spPr>
        <p:txBody>
          <a:bodyPr rtlCol="0">
            <a:normAutofit/>
          </a:bodyPr>
          <a:lstStyle>
            <a:defPPr>
              <a:defRPr lang="fr-FR"/>
            </a:defPPr>
          </a:lstStyle>
          <a:p>
            <a:pPr marL="342900" indent="-342900" algn="just">
              <a:buFont typeface="Arial" panose="020B0604020202020204" pitchFamily="34" charset="0"/>
              <a:buChar char="•"/>
            </a:pPr>
            <a:endParaRPr lang="fr-FR" sz="1900" b="1" dirty="0"/>
          </a:p>
          <a:p>
            <a:pPr marL="342900" indent="-342900">
              <a:buFont typeface="Arial" panose="020B0604020202020204" pitchFamily="34" charset="0"/>
              <a:buChar char="•"/>
            </a:pPr>
            <a:r>
              <a:rPr lang="fr-FR" sz="4000" b="1" dirty="0"/>
              <a:t>L’homme a réagi avec une immense joie </a:t>
            </a:r>
            <a:r>
              <a:rPr lang="fr-FR" sz="2400" dirty="0"/>
              <a:t>de</a:t>
            </a:r>
            <a:r>
              <a:rPr lang="fr-FR" sz="2400" b="1" dirty="0"/>
              <a:t> </a:t>
            </a:r>
            <a:r>
              <a:rPr lang="fr-FR" sz="2400" dirty="0"/>
              <a:t>découvrir ce grand trésor </a:t>
            </a:r>
          </a:p>
          <a:p>
            <a:pPr algn="just"/>
            <a:endParaRPr lang="fr-FR" sz="2800" dirty="0"/>
          </a:p>
          <a:p>
            <a:pPr algn="just"/>
            <a:endParaRPr lang="fr-FR" sz="1900" b="1" dirty="0"/>
          </a:p>
          <a:p>
            <a:pPr marL="342900" indent="-342900">
              <a:buFont typeface="Arial" panose="020B0604020202020204" pitchFamily="34" charset="0"/>
              <a:buChar char="•"/>
            </a:pPr>
            <a:r>
              <a:rPr lang="fr-FR" sz="4000" b="1" dirty="0"/>
              <a:t>Il est  allé vendre tout: </a:t>
            </a:r>
            <a:r>
              <a:rPr lang="fr-FR" sz="2400" b="1" dirty="0"/>
              <a:t>Jésus </a:t>
            </a:r>
            <a:r>
              <a:rPr lang="fr-FR" sz="2400" b="0" i="0" dirty="0">
                <a:solidFill>
                  <a:srgbClr val="212529"/>
                </a:solidFill>
                <a:effectLst/>
                <a:latin typeface="system-ui"/>
              </a:rPr>
              <a:t>a donné sa vie, il a goûté la mort. Mat 19.21</a:t>
            </a:r>
          </a:p>
          <a:p>
            <a:pPr marL="342900" indent="-342900" algn="just">
              <a:buFont typeface="Arial" panose="020B0604020202020204" pitchFamily="34" charset="0"/>
              <a:buChar char="•"/>
            </a:pPr>
            <a:endParaRPr lang="fr-FR" sz="3100" dirty="0">
              <a:solidFill>
                <a:srgbClr val="212529"/>
              </a:solidFill>
              <a:latin typeface="system-ui"/>
            </a:endParaRPr>
          </a:p>
          <a:p>
            <a:pPr marL="342900" indent="-342900" algn="just">
              <a:buFont typeface="Arial" panose="020B0604020202020204" pitchFamily="34" charset="0"/>
              <a:buChar char="•"/>
            </a:pPr>
            <a:endParaRPr lang="fr-FR" sz="3100" b="0" i="0" dirty="0">
              <a:solidFill>
                <a:srgbClr val="212529"/>
              </a:solidFill>
              <a:effectLst/>
              <a:latin typeface="system-ui"/>
            </a:endParaRPr>
          </a:p>
          <a:p>
            <a:pPr marL="342900" indent="-342900" algn="just">
              <a:buFont typeface="Arial" panose="020B0604020202020204" pitchFamily="34" charset="0"/>
              <a:buChar char="•"/>
            </a:pPr>
            <a:r>
              <a:rPr lang="fr-FR" sz="2400" b="1" i="0" dirty="0">
                <a:solidFill>
                  <a:srgbClr val="121212"/>
                </a:solidFill>
                <a:effectLst/>
                <a:latin typeface="Inter"/>
              </a:rPr>
              <a:t>« les yeux fixés sur Jésus, qui est le pionnier de la foi et qui la porte à son accomplissement. Au lieu de la joie qui lui était proposée, il a enduré la croix, méprisant la honte, et il s'est assis à la droite du trône de Dieu. » </a:t>
            </a:r>
            <a:r>
              <a:rPr lang="fr-FR" sz="2400" b="1" i="0" dirty="0" err="1">
                <a:solidFill>
                  <a:srgbClr val="121212"/>
                </a:solidFill>
                <a:effectLst/>
                <a:latin typeface="Inter"/>
              </a:rPr>
              <a:t>Rm</a:t>
            </a:r>
            <a:r>
              <a:rPr lang="fr-FR" sz="2400" b="1" i="0" dirty="0">
                <a:solidFill>
                  <a:srgbClr val="121212"/>
                </a:solidFill>
                <a:effectLst/>
                <a:latin typeface="Inter"/>
              </a:rPr>
              <a:t> 12.2</a:t>
            </a:r>
            <a:endParaRPr lang="fr-FR" sz="2400" b="1" dirty="0"/>
          </a:p>
        </p:txBody>
      </p:sp>
      <p:sp>
        <p:nvSpPr>
          <p:cNvPr id="36" name="Espace réservé de la date 35">
            <a:extLst>
              <a:ext uri="{FF2B5EF4-FFF2-40B4-BE49-F238E27FC236}">
                <a16:creationId xmlns:a16="http://schemas.microsoft.com/office/drawing/2014/main" id="{64D06C77-08BF-4ABC-8656-21CAB4DFD7FA}"/>
              </a:ext>
            </a:extLst>
          </p:cNvPr>
          <p:cNvSpPr>
            <a:spLocks noGrp="1"/>
          </p:cNvSpPr>
          <p:nvPr>
            <p:ph type="dt" sz="half" idx="10"/>
          </p:nvPr>
        </p:nvSpPr>
        <p:spPr>
          <a:xfrm>
            <a:off x="4937760" y="6353175"/>
            <a:ext cx="1097280" cy="365125"/>
          </a:xfrm>
        </p:spPr>
        <p:txBody>
          <a:bodyPr rtlCol="0"/>
          <a:lstStyle>
            <a:defPPr>
              <a:defRPr lang="fr-FR"/>
            </a:defPPr>
          </a:lstStyle>
          <a:p>
            <a:pPr rtl="0"/>
            <a:r>
              <a:rPr lang="fr-FR" dirty="0"/>
              <a:t>10/12/2023</a:t>
            </a:r>
          </a:p>
        </p:txBody>
      </p:sp>
      <p:sp>
        <p:nvSpPr>
          <p:cNvPr id="37" name="Espace réservé du pied de page 36">
            <a:extLst>
              <a:ext uri="{FF2B5EF4-FFF2-40B4-BE49-F238E27FC236}">
                <a16:creationId xmlns:a16="http://schemas.microsoft.com/office/drawing/2014/main" id="{5FA84566-6373-4E7B-AA6F-CA6C7346EC47}"/>
              </a:ext>
            </a:extLst>
          </p:cNvPr>
          <p:cNvSpPr>
            <a:spLocks noGrp="1"/>
          </p:cNvSpPr>
          <p:nvPr>
            <p:ph type="ftr" sz="quarter" idx="11"/>
          </p:nvPr>
        </p:nvSpPr>
        <p:spPr>
          <a:xfrm>
            <a:off x="7436167" y="6350000"/>
            <a:ext cx="2286000" cy="365125"/>
          </a:xfrm>
        </p:spPr>
        <p:txBody>
          <a:bodyPr rtlCol="0"/>
          <a:lstStyle>
            <a:defPPr>
              <a:defRPr lang="fr-FR"/>
            </a:defPPr>
          </a:lstStyle>
          <a:p>
            <a:pPr rtl="0"/>
            <a:r>
              <a:rPr lang="fr-FR" dirty="0"/>
              <a:t>A.GANAME</a:t>
            </a:r>
          </a:p>
        </p:txBody>
      </p:sp>
      <p:sp>
        <p:nvSpPr>
          <p:cNvPr id="38" name="Espace réservé du numéro de diapositive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5" y="6356350"/>
            <a:ext cx="457200" cy="365125"/>
          </a:xfrm>
        </p:spPr>
        <p:txBody>
          <a:bodyPr rtlCol="0"/>
          <a:lstStyle>
            <a:defPPr>
              <a:defRPr lang="fr-FR"/>
            </a:defPPr>
          </a:lstStyle>
          <a:p>
            <a:pPr rtl="0"/>
            <a:fld id="{B5CEABB6-07DC-46E8-9B57-56EC44A396E5}" type="slidenum">
              <a:rPr lang="fr-FR" smtClean="0"/>
              <a:pPr rtl="0"/>
              <a:t>7</a:t>
            </a:fld>
            <a:endParaRPr lang="fr-FR" dirty="0"/>
          </a:p>
        </p:txBody>
      </p:sp>
    </p:spTree>
    <p:extLst>
      <p:ext uri="{BB962C8B-B14F-4D97-AF65-F5344CB8AC3E}">
        <p14:creationId xmlns:p14="http://schemas.microsoft.com/office/powerpoint/2010/main" val="231781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9F29B-F233-48AF-8261-F33A4E079E3E}"/>
              </a:ext>
            </a:extLst>
          </p:cNvPr>
          <p:cNvSpPr>
            <a:spLocks noGrp="1"/>
          </p:cNvSpPr>
          <p:nvPr>
            <p:ph type="title"/>
          </p:nvPr>
        </p:nvSpPr>
        <p:spPr>
          <a:xfrm>
            <a:off x="0" y="-1"/>
            <a:ext cx="12192000" cy="728664"/>
          </a:xfrm>
          <a:solidFill>
            <a:schemeClr val="accent3">
              <a:lumMod val="75000"/>
            </a:schemeClr>
          </a:solidFill>
        </p:spPr>
        <p:txBody>
          <a:bodyPr rtlCol="0">
            <a:normAutofit/>
          </a:bodyPr>
          <a:lstStyle>
            <a:defPPr>
              <a:defRPr lang="fr-FR"/>
            </a:defPPr>
          </a:lstStyle>
          <a:p>
            <a:pPr algn="ctr" rtl="0"/>
            <a:r>
              <a:rPr lang="fr-FR" sz="4000" i="1" dirty="0">
                <a:solidFill>
                  <a:schemeClr val="bg2"/>
                </a:solidFill>
              </a:rPr>
              <a:t>TEXTE DE CONCLUSION 1</a:t>
            </a:r>
          </a:p>
        </p:txBody>
      </p:sp>
      <p:sp>
        <p:nvSpPr>
          <p:cNvPr id="3" name="Sous-titre 2" descr="Rangée de lingots d'or et d'argent">
            <a:extLst>
              <a:ext uri="{FF2B5EF4-FFF2-40B4-BE49-F238E27FC236}">
                <a16:creationId xmlns:a16="http://schemas.microsoft.com/office/drawing/2014/main" id="{35E3EA69-4E0E-41BD-8095-A124225A2647}"/>
              </a:ext>
            </a:extLst>
          </p:cNvPr>
          <p:cNvSpPr>
            <a:spLocks noGrp="1"/>
          </p:cNvSpPr>
          <p:nvPr>
            <p:ph type="body" sz="quarter" idx="13"/>
          </p:nvPr>
        </p:nvSpPr>
        <p:spPr>
          <a:xfrm>
            <a:off x="3926784" y="728664"/>
            <a:ext cx="8265215" cy="6129336"/>
          </a:xfrm>
          <a:solidFill>
            <a:schemeClr val="tx2"/>
          </a:solidFill>
        </p:spPr>
        <p:txBody>
          <a:bodyPr rtlCol="0">
            <a:normAutofit fontScale="92500"/>
          </a:bodyPr>
          <a:lstStyle>
            <a:defPPr>
              <a:defRPr lang="fr-FR"/>
            </a:defPPr>
          </a:lstStyle>
          <a:p>
            <a:r>
              <a:rPr lang="fr-FR" sz="3200" b="1" i="0" dirty="0">
                <a:solidFill>
                  <a:srgbClr val="001320"/>
                </a:solidFill>
                <a:effectLst/>
                <a:latin typeface="Roboto" panose="02000000000000000000" pitchFamily="2" charset="0"/>
              </a:rPr>
              <a:t>Proverbe 2.1-5</a:t>
            </a:r>
          </a:p>
          <a:p>
            <a:r>
              <a:rPr lang="fr-FR" sz="3200" b="1" i="0" dirty="0">
                <a:solidFill>
                  <a:srgbClr val="001320"/>
                </a:solidFill>
                <a:effectLst/>
                <a:latin typeface="Roboto" panose="02000000000000000000" pitchFamily="2" charset="0"/>
              </a:rPr>
              <a:t>1Mon fils, si tu reçois mes paroles, Et si tu gardes avec toi mes préceptes,</a:t>
            </a:r>
            <a:br>
              <a:rPr lang="fr-FR" sz="3200" b="1" i="0" dirty="0">
                <a:solidFill>
                  <a:srgbClr val="001320"/>
                </a:solidFill>
                <a:effectLst/>
                <a:latin typeface="Roboto" panose="02000000000000000000" pitchFamily="2" charset="0"/>
              </a:rPr>
            </a:br>
            <a:br>
              <a:rPr lang="fr-FR" sz="3200" b="1" i="0" dirty="0">
                <a:solidFill>
                  <a:srgbClr val="001320"/>
                </a:solidFill>
                <a:effectLst/>
                <a:latin typeface="Roboto" panose="02000000000000000000" pitchFamily="2" charset="0"/>
              </a:rPr>
            </a:br>
            <a:r>
              <a:rPr lang="fr-FR" sz="3200" b="1" i="0" u="none" strike="noStrike" dirty="0">
                <a:solidFill>
                  <a:srgbClr val="0092F2"/>
                </a:solidFill>
                <a:effectLst/>
                <a:latin typeface="Arial" panose="020B0604020202020204" pitchFamily="34" charset="0"/>
                <a:hlinkClick r:id="rId3"/>
              </a:rPr>
              <a:t>2</a:t>
            </a:r>
            <a:r>
              <a:rPr lang="fr-FR" sz="3200" b="1" i="0" dirty="0">
                <a:solidFill>
                  <a:srgbClr val="001320"/>
                </a:solidFill>
                <a:effectLst/>
                <a:latin typeface="Roboto" panose="02000000000000000000" pitchFamily="2" charset="0"/>
              </a:rPr>
              <a:t>Si tu rends ton oreille attentive à la sagesse, Et si tu inclines ton cœur à l'intelligence;</a:t>
            </a:r>
            <a:br>
              <a:rPr lang="fr-FR" sz="3200" b="1" i="0" dirty="0">
                <a:solidFill>
                  <a:srgbClr val="001320"/>
                </a:solidFill>
                <a:effectLst/>
                <a:latin typeface="Roboto" panose="02000000000000000000" pitchFamily="2" charset="0"/>
              </a:rPr>
            </a:br>
            <a:br>
              <a:rPr lang="fr-FR" sz="3200" b="1" i="0" dirty="0">
                <a:solidFill>
                  <a:srgbClr val="001320"/>
                </a:solidFill>
                <a:effectLst/>
                <a:latin typeface="Roboto" panose="02000000000000000000" pitchFamily="2" charset="0"/>
              </a:rPr>
            </a:br>
            <a:r>
              <a:rPr lang="fr-FR" sz="3200" b="1" i="0" u="none" strike="noStrike" dirty="0">
                <a:solidFill>
                  <a:srgbClr val="0092F2"/>
                </a:solidFill>
                <a:effectLst/>
                <a:latin typeface="Arial" panose="020B0604020202020204" pitchFamily="34" charset="0"/>
                <a:hlinkClick r:id="rId4"/>
              </a:rPr>
              <a:t>3</a:t>
            </a:r>
            <a:r>
              <a:rPr lang="fr-FR" sz="3200" b="1" i="0" dirty="0">
                <a:solidFill>
                  <a:srgbClr val="001320"/>
                </a:solidFill>
                <a:effectLst/>
                <a:latin typeface="Roboto" panose="02000000000000000000" pitchFamily="2" charset="0"/>
              </a:rPr>
              <a:t>Oui, si tu appelles la sagesse, Et si tu élèves ta voix vers l'intelligence,</a:t>
            </a:r>
            <a:br>
              <a:rPr lang="fr-FR" sz="3200" b="1" i="0" dirty="0">
                <a:solidFill>
                  <a:srgbClr val="001320"/>
                </a:solidFill>
                <a:effectLst/>
                <a:latin typeface="Roboto" panose="02000000000000000000" pitchFamily="2" charset="0"/>
              </a:rPr>
            </a:br>
            <a:br>
              <a:rPr lang="fr-FR" sz="3200" b="1" i="0" dirty="0">
                <a:solidFill>
                  <a:srgbClr val="001320"/>
                </a:solidFill>
                <a:effectLst/>
                <a:latin typeface="Roboto" panose="02000000000000000000" pitchFamily="2" charset="0"/>
              </a:rPr>
            </a:br>
            <a:r>
              <a:rPr lang="fr-FR" sz="3200" b="1" i="0" u="none" strike="noStrike" dirty="0">
                <a:solidFill>
                  <a:srgbClr val="0092F2"/>
                </a:solidFill>
                <a:effectLst/>
                <a:latin typeface="Arial" panose="020B0604020202020204" pitchFamily="34" charset="0"/>
                <a:hlinkClick r:id="rId5"/>
              </a:rPr>
              <a:t>4</a:t>
            </a:r>
            <a:r>
              <a:rPr lang="fr-FR" sz="3200" b="1" i="0" dirty="0">
                <a:solidFill>
                  <a:srgbClr val="001320"/>
                </a:solidFill>
                <a:effectLst/>
                <a:latin typeface="Roboto" panose="02000000000000000000" pitchFamily="2" charset="0"/>
              </a:rPr>
              <a:t>Si tu la cherches comme l'argent, Si tu la poursuis comme un trésor,</a:t>
            </a:r>
            <a:br>
              <a:rPr lang="fr-FR" sz="3200" b="1" i="0" dirty="0">
                <a:solidFill>
                  <a:srgbClr val="001320"/>
                </a:solidFill>
                <a:effectLst/>
                <a:latin typeface="Roboto" panose="02000000000000000000" pitchFamily="2" charset="0"/>
              </a:rPr>
            </a:br>
            <a:br>
              <a:rPr lang="fr-FR" sz="3200" b="1" i="0" dirty="0">
                <a:solidFill>
                  <a:srgbClr val="001320"/>
                </a:solidFill>
                <a:effectLst/>
                <a:latin typeface="Roboto" panose="02000000000000000000" pitchFamily="2" charset="0"/>
              </a:rPr>
            </a:br>
            <a:r>
              <a:rPr lang="fr-FR" sz="3200" b="1" i="0" u="none" strike="noStrike" dirty="0">
                <a:solidFill>
                  <a:srgbClr val="0092F2"/>
                </a:solidFill>
                <a:effectLst/>
                <a:latin typeface="Arial" panose="020B0604020202020204" pitchFamily="34" charset="0"/>
                <a:hlinkClick r:id="rId6"/>
              </a:rPr>
              <a:t>5</a:t>
            </a:r>
            <a:r>
              <a:rPr lang="fr-FR" sz="3200" b="1" i="0" dirty="0">
                <a:solidFill>
                  <a:srgbClr val="001320"/>
                </a:solidFill>
                <a:effectLst/>
                <a:latin typeface="Roboto" panose="02000000000000000000" pitchFamily="2" charset="0"/>
              </a:rPr>
              <a:t>Alors tu comprendras la crainte de l'Eternel, Et tu trouveras la connaissance de D</a:t>
            </a:r>
            <a:r>
              <a:rPr lang="fr-FR" sz="3200" b="0" i="0" dirty="0">
                <a:solidFill>
                  <a:srgbClr val="001320"/>
                </a:solidFill>
                <a:effectLst/>
                <a:latin typeface="Roboto" panose="02000000000000000000" pitchFamily="2" charset="0"/>
              </a:rPr>
              <a:t>ieu.</a:t>
            </a:r>
            <a:br>
              <a:rPr lang="fr-FR" sz="3200" b="0" i="0" dirty="0">
                <a:solidFill>
                  <a:srgbClr val="001320"/>
                </a:solidFill>
                <a:effectLst/>
                <a:latin typeface="Roboto" panose="02000000000000000000" pitchFamily="2" charset="0"/>
              </a:rPr>
            </a:br>
            <a:endParaRPr lang="fr-FR" sz="3200" b="1" dirty="0">
              <a:solidFill>
                <a:srgbClr val="FFFF00"/>
              </a:solidFill>
            </a:endParaRPr>
          </a:p>
        </p:txBody>
      </p:sp>
      <p:sp>
        <p:nvSpPr>
          <p:cNvPr id="36" name="Espace réservé de la date 35">
            <a:extLst>
              <a:ext uri="{FF2B5EF4-FFF2-40B4-BE49-F238E27FC236}">
                <a16:creationId xmlns:a16="http://schemas.microsoft.com/office/drawing/2014/main" id="{64D06C77-08BF-4ABC-8656-21CAB4DFD7FA}"/>
              </a:ext>
            </a:extLst>
          </p:cNvPr>
          <p:cNvSpPr>
            <a:spLocks noGrp="1"/>
          </p:cNvSpPr>
          <p:nvPr>
            <p:ph type="dt" sz="half" idx="10"/>
          </p:nvPr>
        </p:nvSpPr>
        <p:spPr>
          <a:xfrm>
            <a:off x="4937760" y="6353175"/>
            <a:ext cx="1097280" cy="365125"/>
          </a:xfrm>
        </p:spPr>
        <p:txBody>
          <a:bodyPr rtlCol="0"/>
          <a:lstStyle>
            <a:defPPr>
              <a:defRPr lang="fr-FR"/>
            </a:defPPr>
          </a:lstStyle>
          <a:p>
            <a:pPr rtl="0"/>
            <a:r>
              <a:rPr lang="fr-FR" dirty="0"/>
              <a:t>10/12/2023</a:t>
            </a:r>
          </a:p>
        </p:txBody>
      </p:sp>
      <p:sp>
        <p:nvSpPr>
          <p:cNvPr id="37" name="Espace réservé du pied de page 36">
            <a:extLst>
              <a:ext uri="{FF2B5EF4-FFF2-40B4-BE49-F238E27FC236}">
                <a16:creationId xmlns:a16="http://schemas.microsoft.com/office/drawing/2014/main" id="{5FA84566-6373-4E7B-AA6F-CA6C7346EC47}"/>
              </a:ext>
            </a:extLst>
          </p:cNvPr>
          <p:cNvSpPr>
            <a:spLocks noGrp="1"/>
          </p:cNvSpPr>
          <p:nvPr>
            <p:ph type="ftr" sz="quarter" idx="11"/>
          </p:nvPr>
        </p:nvSpPr>
        <p:spPr>
          <a:xfrm>
            <a:off x="7436167" y="6350000"/>
            <a:ext cx="2286000" cy="365125"/>
          </a:xfrm>
        </p:spPr>
        <p:txBody>
          <a:bodyPr rtlCol="0"/>
          <a:lstStyle>
            <a:defPPr>
              <a:defRPr lang="fr-FR"/>
            </a:defPPr>
          </a:lstStyle>
          <a:p>
            <a:pPr rtl="0"/>
            <a:r>
              <a:rPr lang="fr-FR" dirty="0"/>
              <a:t>A.GANAME</a:t>
            </a:r>
          </a:p>
        </p:txBody>
      </p:sp>
      <p:sp>
        <p:nvSpPr>
          <p:cNvPr id="38" name="Espace réservé du numéro de diapositive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5" y="6356350"/>
            <a:ext cx="457200" cy="365125"/>
          </a:xfrm>
        </p:spPr>
        <p:txBody>
          <a:bodyPr rtlCol="0"/>
          <a:lstStyle>
            <a:defPPr>
              <a:defRPr lang="fr-FR"/>
            </a:defPPr>
          </a:lstStyle>
          <a:p>
            <a:pPr rtl="0"/>
            <a:fld id="{B5CEABB6-07DC-46E8-9B57-56EC44A396E5}" type="slidenum">
              <a:rPr lang="fr-FR" smtClean="0"/>
              <a:pPr rtl="0"/>
              <a:t>8</a:t>
            </a:fld>
            <a:endParaRPr lang="fr-FR" dirty="0"/>
          </a:p>
        </p:txBody>
      </p:sp>
    </p:spTree>
    <p:extLst>
      <p:ext uri="{BB962C8B-B14F-4D97-AF65-F5344CB8AC3E}">
        <p14:creationId xmlns:p14="http://schemas.microsoft.com/office/powerpoint/2010/main" val="4223524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9F29B-F233-48AF-8261-F33A4E079E3E}"/>
              </a:ext>
            </a:extLst>
          </p:cNvPr>
          <p:cNvSpPr>
            <a:spLocks noGrp="1"/>
          </p:cNvSpPr>
          <p:nvPr>
            <p:ph type="title"/>
          </p:nvPr>
        </p:nvSpPr>
        <p:spPr>
          <a:xfrm>
            <a:off x="164592" y="-227807"/>
            <a:ext cx="12192000" cy="728664"/>
          </a:xfrm>
          <a:solidFill>
            <a:schemeClr val="accent3">
              <a:lumMod val="75000"/>
            </a:schemeClr>
          </a:solidFill>
        </p:spPr>
        <p:txBody>
          <a:bodyPr rtlCol="0">
            <a:normAutofit/>
          </a:bodyPr>
          <a:lstStyle>
            <a:defPPr>
              <a:defRPr lang="fr-FR"/>
            </a:defPPr>
          </a:lstStyle>
          <a:p>
            <a:pPr algn="ctr" rtl="0"/>
            <a:r>
              <a:rPr lang="fr-FR" sz="4000" i="1" dirty="0">
                <a:solidFill>
                  <a:schemeClr val="bg2"/>
                </a:solidFill>
              </a:rPr>
              <a:t>TEXTE DE CONCLUSION 2</a:t>
            </a:r>
          </a:p>
        </p:txBody>
      </p:sp>
      <p:sp>
        <p:nvSpPr>
          <p:cNvPr id="3" name="Sous-titre 2" descr="Rangée de lingots d'or et d'argent">
            <a:extLst>
              <a:ext uri="{FF2B5EF4-FFF2-40B4-BE49-F238E27FC236}">
                <a16:creationId xmlns:a16="http://schemas.microsoft.com/office/drawing/2014/main" id="{35E3EA69-4E0E-41BD-8095-A124225A2647}"/>
              </a:ext>
            </a:extLst>
          </p:cNvPr>
          <p:cNvSpPr>
            <a:spLocks noGrp="1"/>
          </p:cNvSpPr>
          <p:nvPr>
            <p:ph type="body" sz="quarter" idx="13"/>
          </p:nvPr>
        </p:nvSpPr>
        <p:spPr>
          <a:xfrm>
            <a:off x="3926784" y="728664"/>
            <a:ext cx="8265215" cy="6129336"/>
          </a:xfrm>
          <a:solidFill>
            <a:schemeClr val="tx2"/>
          </a:solidFill>
        </p:spPr>
        <p:txBody>
          <a:bodyPr rtlCol="0">
            <a:normAutofit/>
          </a:bodyPr>
          <a:lstStyle>
            <a:defPPr>
              <a:defRPr lang="fr-FR"/>
            </a:defPPr>
          </a:lstStyle>
          <a:p>
            <a:endParaRPr lang="fr-FR" sz="3200" b="1" i="0" dirty="0">
              <a:solidFill>
                <a:srgbClr val="777A7B"/>
              </a:solidFill>
              <a:effectLst/>
              <a:latin typeface="Inter"/>
            </a:endParaRPr>
          </a:p>
          <a:p>
            <a:r>
              <a:rPr lang="fr-FR" sz="3200" b="1" i="0" dirty="0">
                <a:solidFill>
                  <a:srgbClr val="777A7B"/>
                </a:solidFill>
                <a:effectLst/>
                <a:latin typeface="Inter"/>
              </a:rPr>
              <a:t>17</a:t>
            </a:r>
            <a:r>
              <a:rPr lang="fr-FR" sz="3200" b="1" i="0" dirty="0">
                <a:solidFill>
                  <a:srgbClr val="121212"/>
                </a:solidFill>
                <a:effectLst/>
                <a:latin typeface="Inter"/>
              </a:rPr>
              <a:t>Recommande à ceux qui possèdent les richesses de ce monde de ne pas s'enorgueillir; dis-leur de ne pas mettre leur espérance dans ces richesses si incertaines, mais en Dieu qui nous accorde tout avec abondance pour que nous en jouissions. </a:t>
            </a:r>
            <a:r>
              <a:rPr lang="fr-FR" sz="3200" b="1" i="0" dirty="0">
                <a:solidFill>
                  <a:srgbClr val="777A7B"/>
                </a:solidFill>
                <a:effectLst/>
                <a:latin typeface="Inter"/>
              </a:rPr>
              <a:t>18</a:t>
            </a:r>
            <a:r>
              <a:rPr lang="fr-FR" sz="3200" b="1" i="0" dirty="0">
                <a:solidFill>
                  <a:srgbClr val="121212"/>
                </a:solidFill>
                <a:effectLst/>
                <a:latin typeface="Inter"/>
              </a:rPr>
              <a:t>Recommande-leur de faire le bien, d'être riches en actions bonnes, d'être généreux et prêts à partager avec autrui. </a:t>
            </a:r>
            <a:r>
              <a:rPr lang="fr-FR" sz="3200" b="1" i="0" dirty="0">
                <a:solidFill>
                  <a:srgbClr val="777A7B"/>
                </a:solidFill>
                <a:effectLst/>
                <a:latin typeface="Inter"/>
              </a:rPr>
              <a:t>19</a:t>
            </a:r>
            <a:r>
              <a:rPr lang="fr-FR" sz="3200" b="1" i="0" dirty="0">
                <a:solidFill>
                  <a:srgbClr val="121212"/>
                </a:solidFill>
                <a:effectLst/>
                <a:latin typeface="Inter"/>
              </a:rPr>
              <a:t>Qu'ils s'amassent ainsi un bon et solide trésor pour l'avenir afin d'obtenir la vie véritable.</a:t>
            </a:r>
            <a:endParaRPr lang="fr-FR" sz="3200" b="1" dirty="0">
              <a:solidFill>
                <a:srgbClr val="111111"/>
              </a:solidFill>
              <a:latin typeface="Roboto" panose="02000000000000000000" pitchFamily="2" charset="0"/>
            </a:endParaRPr>
          </a:p>
        </p:txBody>
      </p:sp>
      <p:sp>
        <p:nvSpPr>
          <p:cNvPr id="36" name="Espace réservé de la date 35">
            <a:extLst>
              <a:ext uri="{FF2B5EF4-FFF2-40B4-BE49-F238E27FC236}">
                <a16:creationId xmlns:a16="http://schemas.microsoft.com/office/drawing/2014/main" id="{64D06C77-08BF-4ABC-8656-21CAB4DFD7FA}"/>
              </a:ext>
            </a:extLst>
          </p:cNvPr>
          <p:cNvSpPr>
            <a:spLocks noGrp="1"/>
          </p:cNvSpPr>
          <p:nvPr>
            <p:ph type="dt" sz="half" idx="10"/>
          </p:nvPr>
        </p:nvSpPr>
        <p:spPr>
          <a:xfrm>
            <a:off x="4937760" y="6353175"/>
            <a:ext cx="1097280" cy="365125"/>
          </a:xfrm>
        </p:spPr>
        <p:txBody>
          <a:bodyPr rtlCol="0"/>
          <a:lstStyle>
            <a:defPPr>
              <a:defRPr lang="fr-FR"/>
            </a:defPPr>
          </a:lstStyle>
          <a:p>
            <a:pPr rtl="0"/>
            <a:r>
              <a:rPr lang="fr-FR" dirty="0"/>
              <a:t>10/12/2023</a:t>
            </a:r>
          </a:p>
        </p:txBody>
      </p:sp>
      <p:sp>
        <p:nvSpPr>
          <p:cNvPr id="37" name="Espace réservé du pied de page 36">
            <a:extLst>
              <a:ext uri="{FF2B5EF4-FFF2-40B4-BE49-F238E27FC236}">
                <a16:creationId xmlns:a16="http://schemas.microsoft.com/office/drawing/2014/main" id="{5FA84566-6373-4E7B-AA6F-CA6C7346EC47}"/>
              </a:ext>
            </a:extLst>
          </p:cNvPr>
          <p:cNvSpPr>
            <a:spLocks noGrp="1"/>
          </p:cNvSpPr>
          <p:nvPr>
            <p:ph type="ftr" sz="quarter" idx="11"/>
          </p:nvPr>
        </p:nvSpPr>
        <p:spPr>
          <a:xfrm>
            <a:off x="7436167" y="6350000"/>
            <a:ext cx="2286000" cy="365125"/>
          </a:xfrm>
        </p:spPr>
        <p:txBody>
          <a:bodyPr rtlCol="0"/>
          <a:lstStyle>
            <a:defPPr>
              <a:defRPr lang="fr-FR"/>
            </a:defPPr>
          </a:lstStyle>
          <a:p>
            <a:pPr rtl="0"/>
            <a:r>
              <a:rPr lang="fr-FR" dirty="0"/>
              <a:t>A.GANAME</a:t>
            </a:r>
          </a:p>
        </p:txBody>
      </p:sp>
      <p:sp>
        <p:nvSpPr>
          <p:cNvPr id="38" name="Espace réservé du numéro de diapositive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5" y="6356350"/>
            <a:ext cx="457200" cy="365125"/>
          </a:xfrm>
        </p:spPr>
        <p:txBody>
          <a:bodyPr rtlCol="0"/>
          <a:lstStyle>
            <a:defPPr>
              <a:defRPr lang="fr-FR"/>
            </a:defPPr>
          </a:lstStyle>
          <a:p>
            <a:pPr rtl="0"/>
            <a:fld id="{B5CEABB6-07DC-46E8-9B57-56EC44A396E5}" type="slidenum">
              <a:rPr lang="fr-FR" smtClean="0"/>
              <a:pPr rtl="0"/>
              <a:t>9</a:t>
            </a:fld>
            <a:endParaRPr lang="fr-FR" dirty="0"/>
          </a:p>
        </p:txBody>
      </p:sp>
    </p:spTree>
    <p:extLst>
      <p:ext uri="{BB962C8B-B14F-4D97-AF65-F5344CB8AC3E}">
        <p14:creationId xmlns:p14="http://schemas.microsoft.com/office/powerpoint/2010/main" val="167347178"/>
      </p:ext>
    </p:extLst>
  </p:cSld>
  <p:clrMapOvr>
    <a:masterClrMapping/>
  </p:clrMapOvr>
</p:sld>
</file>

<file path=ppt/theme/theme1.xml><?xml version="1.0" encoding="utf-8"?>
<a:theme xmlns:a="http://schemas.openxmlformats.org/drawingml/2006/main" name="Thème Office">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 /></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96D3FD5-626D-44BE-B616-B4214DD53647}">
  <we:reference id="wa200005566" version="1.0.0.0" store="fr-FR" storeType="OMEX"/>
  <we:alternateReferences>
    <we:reference id="wa200005566" version="1.0.0.0"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19A930-1B99-4E6A-8FC0-F4EC96DB90CA}">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E507A08B-DCB0-4B9D-A025-EFEE54EC3020}">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customXml/itemProps3.xml><?xml version="1.0" encoding="utf-8"?>
<ds:datastoreItem xmlns:ds="http://schemas.openxmlformats.org/officeDocument/2006/customXml" ds:itemID="{8B8D7BA3-8A6F-4F51-B1EE-3B01AA004F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tf33968143_wac</Template>
  <TotalTime>0</TotalTime>
  <Words>665</Words>
  <Application>Microsoft Office PowerPoint</Application>
  <PresentationFormat>Grand écran</PresentationFormat>
  <Paragraphs>88</Paragraphs>
  <Slides>9</Slides>
  <Notes>9</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CHRIST, NOTRE TRESOR?</vt:lpstr>
      <vt:lpstr>TEXTE TIRE DE LA BIBLE: mat thieu 13.44-46</vt:lpstr>
      <vt:lpstr>INTRODUCTION</vt:lpstr>
      <vt:lpstr> I- découverte</vt:lpstr>
      <vt:lpstr>I-DECOUVERTE </vt:lpstr>
      <vt:lpstr>Ii- APPRECIATION</vt:lpstr>
      <vt:lpstr>iII-REACTION </vt:lpstr>
      <vt:lpstr>TEXTE DE CONCLUSION 1</vt:lpstr>
      <vt:lpstr>TEXTE DE CONCLUSION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NOTRE TRESOR?</dc:title>
  <dc:creator/>
  <cp:lastModifiedBy>Abdou GANAME</cp:lastModifiedBy>
  <cp:revision>2</cp:revision>
  <dcterms:created xsi:type="dcterms:W3CDTF">2023-12-05T09:38:11Z</dcterms:created>
  <dcterms:modified xsi:type="dcterms:W3CDTF">2023-12-10T08:19:04Z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