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300000"/>
              </a:lnSpc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ONNAÎTRE DIEU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pPr algn="ctr">
              <a:lnSpc>
                <a:spcPct val="110000"/>
              </a:lnSpc>
            </a:pPr>
            <a:r>
              <a:rPr lang="fr-FR" sz="2000" b="1" dirty="0" smtClean="0"/>
              <a:t>Jean 14 versets </a:t>
            </a:r>
            <a:r>
              <a:rPr lang="fr-FR" sz="2000" b="1" dirty="0" smtClean="0"/>
              <a:t>1 </a:t>
            </a:r>
            <a:r>
              <a:rPr lang="fr-FR" sz="2000" b="1" dirty="0" smtClean="0"/>
              <a:t>à </a:t>
            </a:r>
            <a:r>
              <a:rPr lang="fr-FR" sz="2000" b="1" dirty="0" smtClean="0"/>
              <a:t>12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412727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questions à se poser pour tirer le meilleur parti de la Bible 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290713"/>
            <a:ext cx="8836075" cy="3940404"/>
          </a:xfrm>
        </p:spPr>
        <p:txBody>
          <a:bodyPr>
            <a:noAutofit/>
          </a:bodyPr>
          <a:lstStyle/>
          <a:p>
            <a:r>
              <a:rPr lang="fr-FR" sz="2400" b="1" dirty="0" smtClean="0"/>
              <a:t>1</a:t>
            </a:r>
            <a:r>
              <a:rPr lang="fr-FR" sz="2400" dirty="0" smtClean="0"/>
              <a:t>- Y </a:t>
            </a:r>
            <a:r>
              <a:rPr lang="fr-FR" sz="2400" dirty="0" err="1" smtClean="0"/>
              <a:t>a-t-il</a:t>
            </a:r>
            <a:r>
              <a:rPr lang="fr-FR" sz="2400" dirty="0" smtClean="0"/>
              <a:t> un avertissement dont il faut tenir compte ?</a:t>
            </a:r>
          </a:p>
          <a:p>
            <a:r>
              <a:rPr lang="fr-FR" sz="2400" b="1" dirty="0"/>
              <a:t>2</a:t>
            </a:r>
            <a:r>
              <a:rPr lang="fr-FR" sz="2400" dirty="0"/>
              <a:t>- Y </a:t>
            </a:r>
            <a:r>
              <a:rPr lang="fr-FR" sz="2400" dirty="0" err="1"/>
              <a:t>a-t-il</a:t>
            </a:r>
            <a:r>
              <a:rPr lang="fr-FR" sz="2400" dirty="0"/>
              <a:t> </a:t>
            </a:r>
            <a:r>
              <a:rPr lang="fr-FR" sz="2400" dirty="0" smtClean="0"/>
              <a:t> une promesse à réclamer ?</a:t>
            </a:r>
          </a:p>
          <a:p>
            <a:r>
              <a:rPr lang="fr-FR" sz="2400" b="1" dirty="0"/>
              <a:t>3</a:t>
            </a:r>
            <a:r>
              <a:rPr lang="fr-FR" sz="2400" dirty="0"/>
              <a:t>- Y </a:t>
            </a:r>
            <a:r>
              <a:rPr lang="fr-FR" sz="2400" dirty="0" err="1"/>
              <a:t>a-t-il</a:t>
            </a:r>
            <a:r>
              <a:rPr lang="fr-FR" sz="2400" dirty="0"/>
              <a:t> </a:t>
            </a:r>
            <a:r>
              <a:rPr lang="fr-FR" sz="2400" dirty="0" smtClean="0"/>
              <a:t>un péché auquel renoncer ?</a:t>
            </a:r>
          </a:p>
          <a:p>
            <a:r>
              <a:rPr lang="fr-FR" sz="2400" b="1" dirty="0"/>
              <a:t>4</a:t>
            </a:r>
            <a:r>
              <a:rPr lang="fr-FR" sz="2400" dirty="0"/>
              <a:t>- Y </a:t>
            </a:r>
            <a:r>
              <a:rPr lang="fr-FR" sz="2400" dirty="0" err="1"/>
              <a:t>a-t-il</a:t>
            </a:r>
            <a:r>
              <a:rPr lang="fr-FR" sz="2400" dirty="0"/>
              <a:t> </a:t>
            </a:r>
            <a:r>
              <a:rPr lang="fr-FR" sz="2400" dirty="0" smtClean="0"/>
              <a:t>un commandement à garder ?</a:t>
            </a:r>
          </a:p>
          <a:p>
            <a:r>
              <a:rPr lang="fr-FR" sz="2400" b="1" dirty="0"/>
              <a:t>5</a:t>
            </a:r>
            <a:r>
              <a:rPr lang="fr-FR" sz="2400" dirty="0"/>
              <a:t>- Y </a:t>
            </a:r>
            <a:r>
              <a:rPr lang="fr-FR" sz="2400" dirty="0" err="1"/>
              <a:t>a-t-il</a:t>
            </a:r>
            <a:r>
              <a:rPr lang="fr-FR" sz="2400" dirty="0"/>
              <a:t> </a:t>
            </a:r>
            <a:r>
              <a:rPr lang="fr-FR" sz="2400" dirty="0" smtClean="0"/>
              <a:t>une leçon à retenir ?</a:t>
            </a:r>
          </a:p>
          <a:p>
            <a:r>
              <a:rPr lang="fr-FR" sz="2400" b="1" dirty="0"/>
              <a:t>6</a:t>
            </a:r>
            <a:r>
              <a:rPr lang="fr-FR" sz="2400" dirty="0"/>
              <a:t>- Y </a:t>
            </a:r>
            <a:r>
              <a:rPr lang="fr-FR" sz="2400" dirty="0" err="1"/>
              <a:t>a-t-il</a:t>
            </a:r>
            <a:r>
              <a:rPr lang="fr-FR" sz="2400" dirty="0"/>
              <a:t> </a:t>
            </a:r>
            <a:r>
              <a:rPr lang="fr-FR" sz="2400" dirty="0" smtClean="0"/>
              <a:t>un principe à appliquer ?</a:t>
            </a:r>
          </a:p>
          <a:p>
            <a:r>
              <a:rPr lang="fr-FR" sz="2400" b="1" dirty="0"/>
              <a:t>7</a:t>
            </a:r>
            <a:r>
              <a:rPr lang="fr-FR" sz="2400" dirty="0"/>
              <a:t>- Y </a:t>
            </a:r>
            <a:r>
              <a:rPr lang="fr-FR" sz="2400" dirty="0" err="1"/>
              <a:t>a-t-il</a:t>
            </a:r>
            <a:r>
              <a:rPr lang="fr-FR" sz="2400" dirty="0"/>
              <a:t> </a:t>
            </a:r>
            <a:r>
              <a:rPr lang="fr-FR" sz="2400" dirty="0" smtClean="0"/>
              <a:t>un exemple à suivre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2515833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81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Brin</vt:lpstr>
      <vt:lpstr>CONNAÎTRE DIEU</vt:lpstr>
      <vt:lpstr>7 questions à se poser pour tirer le meilleur parti de la Bible :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CONNAÎTRE DIEU</dc:title>
  <dc:creator>DESIR Marie-France</dc:creator>
  <cp:lastModifiedBy>DESIR Marie-France</cp:lastModifiedBy>
  <cp:revision>6</cp:revision>
  <dcterms:created xsi:type="dcterms:W3CDTF">2023-11-04T17:22:57Z</dcterms:created>
  <dcterms:modified xsi:type="dcterms:W3CDTF">2023-11-05T07:44:54Z</dcterms:modified>
</cp:coreProperties>
</file>