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1"/>
  </p:notesMasterIdLst>
  <p:handoutMasterIdLst>
    <p:handoutMasterId r:id="rId12"/>
  </p:handoutMasterIdLst>
  <p:sldIdLst>
    <p:sldId id="256" r:id="rId3"/>
    <p:sldId id="257" r:id="rId4"/>
    <p:sldId id="258" r:id="rId5"/>
    <p:sldId id="259" r:id="rId6"/>
    <p:sldId id="260" r:id="rId7"/>
    <p:sldId id="261"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 /><Relationship Id="rId13" Type="http://schemas.openxmlformats.org/officeDocument/2006/relationships/presProps" Target="presProps.xml" /><Relationship Id="rId3" Type="http://schemas.openxmlformats.org/officeDocument/2006/relationships/slide" Target="slides/slide1.xml" /><Relationship Id="rId7" Type="http://schemas.openxmlformats.org/officeDocument/2006/relationships/slide" Target="slides/slide5.xml" /><Relationship Id="rId12" Type="http://schemas.openxmlformats.org/officeDocument/2006/relationships/handoutMaster" Target="handoutMasters/handoutMaster1.xml" /><Relationship Id="rId2" Type="http://schemas.openxmlformats.org/officeDocument/2006/relationships/slideMaster" Target="slideMasters/slideMaster2.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4.xml" /><Relationship Id="rId11" Type="http://schemas.openxmlformats.org/officeDocument/2006/relationships/notesMaster" Target="notesMasters/notesMaster1.xml" /><Relationship Id="rId5" Type="http://schemas.openxmlformats.org/officeDocument/2006/relationships/slide" Target="slides/slide3.xml" /><Relationship Id="rId15" Type="http://schemas.openxmlformats.org/officeDocument/2006/relationships/theme" Target="theme/theme1.xml" /><Relationship Id="rId10" Type="http://schemas.openxmlformats.org/officeDocument/2006/relationships/slide" Target="slides/slide8.xml" /><Relationship Id="rId4" Type="http://schemas.openxmlformats.org/officeDocument/2006/relationships/slide" Target="slides/slide2.xml" /><Relationship Id="rId9" Type="http://schemas.openxmlformats.org/officeDocument/2006/relationships/slide" Target="slides/slide7.xml" /><Relationship Id="rId14" Type="http://schemas.openxmlformats.org/officeDocument/2006/relationships/viewProps" Target="viewProps.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6" name="Header Placeholder 5">
            <a:extLst>
              <a:ext uri="{FF2B5EF4-FFF2-40B4-BE49-F238E27FC236}">
                <a16:creationId xmlns:a16="http://schemas.microsoft.com/office/drawing/2014/main" id="{0D4B473A-AA54-4678-BD72-4A9D6E534949}"/>
              </a:ext>
            </a:extLst>
          </p:cNvPr>
          <p:cNvSpPr txBox="1">
            <a:spLocks noGrp="1"/>
          </p:cNvSpPr>
          <p:nvPr>
            <p:ph type="hdr" sz="quarter"/>
          </p:nvPr>
        </p:nvSpPr>
        <p:spPr>
          <a:xfrm>
            <a:off x="0" y="0"/>
            <a:ext cx="2976173" cy="456900"/>
          </a:xfrm>
          <a:prstGeom prst="rect">
            <a:avLst/>
          </a:prstGeom>
          <a:noFill/>
          <a:ln>
            <a:noFill/>
          </a:ln>
        </p:spPr>
        <p:txBody>
          <a:bodyPr vert="horz" wrap="none" lIns="78903" tIns="39452" rIns="78903" bIns="39452" anchorCtr="0" compatLnSpc="0">
            <a:noAutofit/>
          </a:bodyPr>
          <a:lstStyle/>
          <a:p>
            <a:pPr hangingPunct="0">
              <a:defRPr sz="1400"/>
            </a:pPr>
            <a:endParaRPr lang="fr-FR" sz="1200">
              <a:latin typeface="Liberation Sans" pitchFamily="18"/>
              <a:ea typeface="Microsoft YaHei" pitchFamily="2"/>
              <a:cs typeface="Arial" pitchFamily="2"/>
            </a:endParaRPr>
          </a:p>
        </p:txBody>
      </p:sp>
      <p:sp>
        <p:nvSpPr>
          <p:cNvPr id="7" name="Date Placeholder 6">
            <a:extLst>
              <a:ext uri="{FF2B5EF4-FFF2-40B4-BE49-F238E27FC236}">
                <a16:creationId xmlns:a16="http://schemas.microsoft.com/office/drawing/2014/main" id="{BDF7A1FE-F04C-4AB1-BD21-9AAD1B145258}"/>
              </a:ext>
            </a:extLst>
          </p:cNvPr>
          <p:cNvSpPr txBox="1">
            <a:spLocks noGrp="1"/>
          </p:cNvSpPr>
          <p:nvPr>
            <p:ph type="dt" sz="quarter" idx="1"/>
          </p:nvPr>
        </p:nvSpPr>
        <p:spPr>
          <a:xfrm>
            <a:off x="3881795" y="0"/>
            <a:ext cx="2976173" cy="456900"/>
          </a:xfrm>
          <a:prstGeom prst="rect">
            <a:avLst/>
          </a:prstGeom>
          <a:noFill/>
          <a:ln>
            <a:noFill/>
          </a:ln>
        </p:spPr>
        <p:txBody>
          <a:bodyPr vert="horz" wrap="none" lIns="78903" tIns="39452" rIns="78903" bIns="39452" anchorCtr="0" compatLnSpc="0">
            <a:noAutofit/>
          </a:bodyPr>
          <a:lstStyle/>
          <a:p>
            <a:pPr algn="r" hangingPunct="0">
              <a:defRPr sz="1400"/>
            </a:pPr>
            <a:endParaRPr lang="fr-FR" sz="1200">
              <a:latin typeface="Liberation Sans" pitchFamily="18"/>
              <a:ea typeface="Microsoft YaHei" pitchFamily="2"/>
              <a:cs typeface="Arial" pitchFamily="2"/>
            </a:endParaRPr>
          </a:p>
        </p:txBody>
      </p:sp>
      <p:sp>
        <p:nvSpPr>
          <p:cNvPr id="8" name="Footer Placeholder 7">
            <a:extLst>
              <a:ext uri="{FF2B5EF4-FFF2-40B4-BE49-F238E27FC236}">
                <a16:creationId xmlns:a16="http://schemas.microsoft.com/office/drawing/2014/main" id="{EEDAE9B7-B1C9-48EE-8E25-D9A730804A3E}"/>
              </a:ext>
            </a:extLst>
          </p:cNvPr>
          <p:cNvSpPr txBox="1">
            <a:spLocks noGrp="1"/>
          </p:cNvSpPr>
          <p:nvPr>
            <p:ph type="ftr" sz="quarter" idx="2"/>
          </p:nvPr>
        </p:nvSpPr>
        <p:spPr>
          <a:xfrm>
            <a:off x="0" y="8686952"/>
            <a:ext cx="2976173" cy="456900"/>
          </a:xfrm>
          <a:prstGeom prst="rect">
            <a:avLst/>
          </a:prstGeom>
          <a:noFill/>
          <a:ln>
            <a:noFill/>
          </a:ln>
        </p:spPr>
        <p:txBody>
          <a:bodyPr vert="horz" wrap="none" lIns="78903" tIns="39452" rIns="78903" bIns="39452" anchor="b" anchorCtr="0" compatLnSpc="0">
            <a:noAutofit/>
          </a:bodyPr>
          <a:lstStyle/>
          <a:p>
            <a:pPr hangingPunct="0">
              <a:defRPr sz="1400"/>
            </a:pPr>
            <a:endParaRPr lang="fr-FR" sz="1200">
              <a:latin typeface="Liberation Sans" pitchFamily="18"/>
              <a:ea typeface="Microsoft YaHei" pitchFamily="2"/>
              <a:cs typeface="Arial" pitchFamily="2"/>
            </a:endParaRPr>
          </a:p>
        </p:txBody>
      </p:sp>
      <p:sp>
        <p:nvSpPr>
          <p:cNvPr id="9" name="Slide Number Placeholder 8">
            <a:extLst>
              <a:ext uri="{FF2B5EF4-FFF2-40B4-BE49-F238E27FC236}">
                <a16:creationId xmlns:a16="http://schemas.microsoft.com/office/drawing/2014/main" id="{022AFB39-CE15-49C5-8793-B2580EA7CCA3}"/>
              </a:ext>
            </a:extLst>
          </p:cNvPr>
          <p:cNvSpPr txBox="1">
            <a:spLocks noGrp="1"/>
          </p:cNvSpPr>
          <p:nvPr>
            <p:ph type="sldNum" sz="quarter" idx="3"/>
          </p:nvPr>
        </p:nvSpPr>
        <p:spPr>
          <a:xfrm>
            <a:off x="3881795" y="8686952"/>
            <a:ext cx="2976173" cy="456900"/>
          </a:xfrm>
          <a:prstGeom prst="rect">
            <a:avLst/>
          </a:prstGeom>
          <a:noFill/>
          <a:ln>
            <a:noFill/>
          </a:ln>
        </p:spPr>
        <p:txBody>
          <a:bodyPr vert="horz" wrap="none" lIns="78903" tIns="39452" rIns="78903" bIns="39452" anchor="b" anchorCtr="0" compatLnSpc="0">
            <a:noAutofit/>
          </a:bodyPr>
          <a:lstStyle/>
          <a:p>
            <a:pPr algn="r" hangingPunct="0">
              <a:defRPr sz="1400"/>
            </a:pPr>
            <a:fld id="{BB6E025B-DE4D-40ED-8E0D-C3F25EB6AED5}" type="slidenum">
              <a:t>‹N°›</a:t>
            </a:fld>
            <a:endParaRPr lang="fr-FR" sz="1200">
              <a:latin typeface="Liberation Sans" pitchFamily="18"/>
              <a:ea typeface="Microsoft YaHei" pitchFamily="2"/>
              <a:cs typeface="Arial" pitchFamily="2"/>
            </a:endParaRPr>
          </a:p>
        </p:txBody>
      </p:sp>
      <p:sp>
        <p:nvSpPr>
          <p:cNvPr id="2" name="Header Placeholder 1">
            <a:extLst>
              <a:ext uri="{FF2B5EF4-FFF2-40B4-BE49-F238E27FC236}">
                <a16:creationId xmlns:a16="http://schemas.microsoft.com/office/drawing/2014/main" id="{525AF74D-6255-471F-8F0D-45AD9BEDB7B5}"/>
              </a:ext>
            </a:extLst>
          </p:cNvPr>
          <p:cNvSpPr>
            <a:spLocks noGrp="1"/>
          </p:cNvSpPr>
          <p:nvPr>
            <p:ph type="hdr" sz="quarter"/>
          </p:nvPr>
        </p:nvSpPr>
        <p:spPr>
          <a:xfrm>
            <a:off x="0" y="0"/>
            <a:ext cx="2972472" cy="458897"/>
          </a:xfrm>
          <a:prstGeom prst="rect">
            <a:avLst/>
          </a:prstGeom>
        </p:spPr>
        <p:txBody>
          <a:bodyPr vert="horz" lIns="80165" tIns="40083" rIns="80165" bIns="40083" rtlCol="0"/>
          <a:lstStyle>
            <a:lvl1pPr algn="l">
              <a:defRPr sz="1100"/>
            </a:lvl1pPr>
          </a:lstStyle>
          <a:p>
            <a:endParaRPr lang="en-US"/>
          </a:p>
        </p:txBody>
      </p:sp>
      <p:sp>
        <p:nvSpPr>
          <p:cNvPr id="3" name="Date Placeholder 2">
            <a:extLst>
              <a:ext uri="{FF2B5EF4-FFF2-40B4-BE49-F238E27FC236}">
                <a16:creationId xmlns:a16="http://schemas.microsoft.com/office/drawing/2014/main" id="{CFE701F7-4EA2-4A70-9131-6B9D0E1F667E}"/>
              </a:ext>
            </a:extLst>
          </p:cNvPr>
          <p:cNvSpPr>
            <a:spLocks noGrp="1"/>
          </p:cNvSpPr>
          <p:nvPr>
            <p:ph type="dt" sz="quarter" idx="1"/>
          </p:nvPr>
        </p:nvSpPr>
        <p:spPr>
          <a:xfrm>
            <a:off x="3884088" y="0"/>
            <a:ext cx="2972472" cy="458897"/>
          </a:xfrm>
          <a:prstGeom prst="rect">
            <a:avLst/>
          </a:prstGeom>
        </p:spPr>
        <p:txBody>
          <a:bodyPr vert="horz" lIns="80165" tIns="40083" rIns="80165" bIns="40083" rtlCol="0"/>
          <a:lstStyle>
            <a:lvl1pPr algn="r">
              <a:defRPr sz="1100"/>
            </a:lvl1pPr>
          </a:lstStyle>
          <a:p>
            <a:fld id="{047448D2-E552-40FB-AD9A-E73691648C8E}" type="datetimeFigureOut">
              <a:rPr lang="en-US"/>
              <a:t>2/23/2021</a:t>
            </a:fld>
            <a:endParaRPr lang="en-US"/>
          </a:p>
        </p:txBody>
      </p:sp>
      <p:sp>
        <p:nvSpPr>
          <p:cNvPr id="4" name="Footer Placeholder 3">
            <a:extLst>
              <a:ext uri="{FF2B5EF4-FFF2-40B4-BE49-F238E27FC236}">
                <a16:creationId xmlns:a16="http://schemas.microsoft.com/office/drawing/2014/main" id="{6E5F1E2C-7CDD-431D-8D26-6A66977C556A}"/>
              </a:ext>
            </a:extLst>
          </p:cNvPr>
          <p:cNvSpPr>
            <a:spLocks noGrp="1"/>
          </p:cNvSpPr>
          <p:nvPr>
            <p:ph type="ftr" sz="quarter" idx="2"/>
          </p:nvPr>
        </p:nvSpPr>
        <p:spPr>
          <a:xfrm>
            <a:off x="0" y="8685103"/>
            <a:ext cx="2972472" cy="458897"/>
          </a:xfrm>
          <a:prstGeom prst="rect">
            <a:avLst/>
          </a:prstGeom>
        </p:spPr>
        <p:txBody>
          <a:bodyPr vert="horz" lIns="80165" tIns="40083" rIns="80165" bIns="40083" rtlCol="0" anchor="b"/>
          <a:lstStyle>
            <a:lvl1pPr algn="l">
              <a:defRPr sz="1100"/>
            </a:lvl1pPr>
          </a:lstStyle>
          <a:p>
            <a:endParaRPr lang="en-US"/>
          </a:p>
        </p:txBody>
      </p:sp>
      <p:sp>
        <p:nvSpPr>
          <p:cNvPr id="5" name="Slide Number Placeholder 4">
            <a:extLst>
              <a:ext uri="{FF2B5EF4-FFF2-40B4-BE49-F238E27FC236}">
                <a16:creationId xmlns:a16="http://schemas.microsoft.com/office/drawing/2014/main" id="{D4604A81-82D1-4BA2-95C2-FA255090DE91}"/>
              </a:ext>
            </a:extLst>
          </p:cNvPr>
          <p:cNvSpPr>
            <a:spLocks noGrp="1"/>
          </p:cNvSpPr>
          <p:nvPr>
            <p:ph type="sldNum" sz="quarter" idx="3"/>
          </p:nvPr>
        </p:nvSpPr>
        <p:spPr>
          <a:xfrm>
            <a:off x="3884088" y="8685103"/>
            <a:ext cx="2972472" cy="458897"/>
          </a:xfrm>
          <a:prstGeom prst="rect">
            <a:avLst/>
          </a:prstGeom>
        </p:spPr>
        <p:txBody>
          <a:bodyPr vert="horz" lIns="80165" tIns="40083" rIns="80165" bIns="40083" rtlCol="0" anchor="b"/>
          <a:lstStyle>
            <a:lvl1pPr algn="r">
              <a:defRPr sz="1100"/>
            </a:lvl1pPr>
          </a:lstStyle>
          <a:p>
            <a:fld id="{41F987E7-0398-4BBC-93E6-2B6E77EB9EC5}" type="slidenum">
              <a:t>‹N°›</a:t>
            </a:fld>
            <a:endParaRPr lang="en-US"/>
          </a:p>
        </p:txBody>
      </p:sp>
    </p:spTree>
    <p:extLst>
      <p:ext uri="{BB962C8B-B14F-4D97-AF65-F5344CB8AC3E}">
        <p14:creationId xmlns:p14="http://schemas.microsoft.com/office/powerpoint/2010/main" val="18958044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6F9022-FD8B-4C43-8582-9C9E4DFC2CB8}" type="datetimeFigureOut">
              <a:rPr lang="en-US"/>
              <a:t>2/23/2021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Image Placeholder 7">
            <a:extLst>
              <a:ext uri="{FF2B5EF4-FFF2-40B4-BE49-F238E27FC236}">
                <a16:creationId xmlns:a16="http://schemas.microsoft.com/office/drawing/2014/main" id="{64095DB8-92F2-4C13-B151-E5B5DF2CD36F}"/>
              </a:ext>
            </a:extLst>
          </p:cNvPr>
          <p:cNvSpPr>
            <a:spLocks noGrp="1" noRot="1" noChangeAspect="1"/>
          </p:cNvSpPr>
          <p:nvPr>
            <p:ph type="sldImg" idx="2"/>
          </p:nvPr>
        </p:nvSpPr>
        <p:spPr>
          <a:xfrm>
            <a:off x="216000" y="812520"/>
            <a:ext cx="7127279" cy="4008959"/>
          </a:xfrm>
          <a:prstGeom prst="rect">
            <a:avLst/>
          </a:prstGeom>
          <a:noFill/>
          <a:ln>
            <a:noFill/>
            <a:prstDash val="solid"/>
          </a:ln>
        </p:spPr>
      </p:sp>
      <p:sp>
        <p:nvSpPr>
          <p:cNvPr id="9" name="Notes Placeholder 8">
            <a:extLst>
              <a:ext uri="{FF2B5EF4-FFF2-40B4-BE49-F238E27FC236}">
                <a16:creationId xmlns:a16="http://schemas.microsoft.com/office/drawing/2014/main" id="{3363CD6D-64DC-4CC8-B6A4-474F22CAD0FA}"/>
              </a:ext>
            </a:extLst>
          </p:cNvPr>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fr-FR"/>
          </a:p>
        </p:txBody>
      </p:sp>
      <p:sp>
        <p:nvSpPr>
          <p:cNvPr id="10" name="Header Placeholder 9">
            <a:extLst>
              <a:ext uri="{FF2B5EF4-FFF2-40B4-BE49-F238E27FC236}">
                <a16:creationId xmlns:a16="http://schemas.microsoft.com/office/drawing/2014/main" id="{2DDD9F31-3C7F-48D5-BED0-0ED0C53C38C3}"/>
              </a:ext>
            </a:extLst>
          </p:cNvPr>
          <p:cNvSpPr txBox="1">
            <a:spLocks noGrp="1"/>
          </p:cNvSpPr>
          <p:nvPr>
            <p:ph type="hdr" sz="quarter"/>
          </p:nvPr>
        </p:nvSpPr>
        <p:spPr>
          <a:xfrm>
            <a:off x="0" y="0"/>
            <a:ext cx="3280680" cy="534240"/>
          </a:xfrm>
          <a:prstGeom prst="rect">
            <a:avLst/>
          </a:prstGeom>
          <a:noFill/>
          <a:ln>
            <a:noFill/>
          </a:ln>
        </p:spPr>
        <p:txBody>
          <a:bodyPr vert="horz" lIns="0" tIns="0" rIns="0" bIns="0" anchorCtr="0">
            <a:noAutofit/>
          </a:bodyPr>
          <a:lstStyle>
            <a:lvl1pPr lvl="0" rtl="0" hangingPunct="0">
              <a:buNone/>
              <a:tabLst/>
              <a:defRPr lang="fr-FR" sz="1400" kern="1200">
                <a:latin typeface="Liberation Serif" pitchFamily="18"/>
                <a:ea typeface="Segoe UI" pitchFamily="2"/>
                <a:cs typeface="Tahoma" pitchFamily="2"/>
              </a:defRPr>
            </a:lvl1pPr>
          </a:lstStyle>
          <a:p>
            <a:pPr lvl="0"/>
            <a:endParaRPr lang="fr-FR"/>
          </a:p>
        </p:txBody>
      </p:sp>
      <p:sp>
        <p:nvSpPr>
          <p:cNvPr id="11" name="Date Placeholder 10">
            <a:extLst>
              <a:ext uri="{FF2B5EF4-FFF2-40B4-BE49-F238E27FC236}">
                <a16:creationId xmlns:a16="http://schemas.microsoft.com/office/drawing/2014/main" id="{5DF0DCD3-0EDC-443D-AE90-664920B60234}"/>
              </a:ext>
            </a:extLst>
          </p:cNvPr>
          <p:cNvSpPr txBox="1">
            <a:spLocks noGrp="1"/>
          </p:cNvSpPr>
          <p:nvPr>
            <p:ph type="dt" idx="1"/>
          </p:nvPr>
        </p:nvSpPr>
        <p:spPr>
          <a:xfrm>
            <a:off x="4278960" y="0"/>
            <a:ext cx="3280680" cy="534240"/>
          </a:xfrm>
          <a:prstGeom prst="rect">
            <a:avLst/>
          </a:prstGeom>
          <a:noFill/>
          <a:ln>
            <a:noFill/>
          </a:ln>
        </p:spPr>
        <p:txBody>
          <a:bodyPr vert="horz" lIns="0" tIns="0" rIns="0" bIns="0" anchorCtr="0">
            <a:noAutofit/>
          </a:bodyPr>
          <a:lstStyle>
            <a:lvl1pPr lvl="0" algn="r" rtl="0" hangingPunct="0">
              <a:buNone/>
              <a:tabLst/>
              <a:defRPr lang="fr-FR" sz="1400" kern="1200">
                <a:latin typeface="Liberation Serif" pitchFamily="18"/>
                <a:ea typeface="Segoe UI" pitchFamily="2"/>
                <a:cs typeface="Tahoma" pitchFamily="2"/>
              </a:defRPr>
            </a:lvl1pPr>
          </a:lstStyle>
          <a:p>
            <a:pPr lvl="0"/>
            <a:endParaRPr lang="fr-FR"/>
          </a:p>
        </p:txBody>
      </p:sp>
      <p:sp>
        <p:nvSpPr>
          <p:cNvPr id="12" name="Footer Placeholder 11">
            <a:extLst>
              <a:ext uri="{FF2B5EF4-FFF2-40B4-BE49-F238E27FC236}">
                <a16:creationId xmlns:a16="http://schemas.microsoft.com/office/drawing/2014/main" id="{53B2CF95-7131-4E2F-8E52-5A666EA7AE61}"/>
              </a:ext>
            </a:extLst>
          </p:cNvPr>
          <p:cNvSpPr txBox="1">
            <a:spLocks noGrp="1"/>
          </p:cNvSpPr>
          <p:nvPr>
            <p:ph type="ftr" sz="quarter" idx="4"/>
          </p:nvPr>
        </p:nvSpPr>
        <p:spPr>
          <a:xfrm>
            <a:off x="0" y="10157400"/>
            <a:ext cx="3280680" cy="534240"/>
          </a:xfrm>
          <a:prstGeom prst="rect">
            <a:avLst/>
          </a:prstGeom>
          <a:noFill/>
          <a:ln>
            <a:noFill/>
          </a:ln>
        </p:spPr>
        <p:txBody>
          <a:bodyPr vert="horz" lIns="0" tIns="0" rIns="0" bIns="0" anchor="b" anchorCtr="0">
            <a:noAutofit/>
          </a:bodyPr>
          <a:lstStyle>
            <a:lvl1pPr lvl="0" rtl="0" hangingPunct="0">
              <a:buNone/>
              <a:tabLst/>
              <a:defRPr lang="fr-FR" sz="1400" kern="1200">
                <a:latin typeface="Liberation Serif" pitchFamily="18"/>
                <a:ea typeface="Segoe UI" pitchFamily="2"/>
                <a:cs typeface="Tahoma" pitchFamily="2"/>
              </a:defRPr>
            </a:lvl1pPr>
          </a:lstStyle>
          <a:p>
            <a:pPr lvl="0"/>
            <a:endParaRPr lang="fr-FR"/>
          </a:p>
        </p:txBody>
      </p:sp>
      <p:sp>
        <p:nvSpPr>
          <p:cNvPr id="13" name="Slide Number Placeholder 12">
            <a:extLst>
              <a:ext uri="{FF2B5EF4-FFF2-40B4-BE49-F238E27FC236}">
                <a16:creationId xmlns:a16="http://schemas.microsoft.com/office/drawing/2014/main" id="{95940B17-98CD-450E-9F97-F83E622E2F7F}"/>
              </a:ext>
            </a:extLst>
          </p:cNvPr>
          <p:cNvSpPr txBox="1">
            <a:spLocks noGrp="1"/>
          </p:cNvSpPr>
          <p:nvPr>
            <p:ph type="sldNum" sz="quarter" idx="5"/>
          </p:nvPr>
        </p:nvSpPr>
        <p:spPr>
          <a:xfrm>
            <a:off x="4278960" y="10157400"/>
            <a:ext cx="3280680" cy="534240"/>
          </a:xfrm>
          <a:prstGeom prst="rect">
            <a:avLst/>
          </a:prstGeom>
          <a:noFill/>
          <a:ln>
            <a:noFill/>
          </a:ln>
        </p:spPr>
        <p:txBody>
          <a:bodyPr vert="horz" lIns="0" tIns="0" rIns="0" bIns="0" anchor="b" anchorCtr="0">
            <a:noAutofit/>
          </a:bodyPr>
          <a:lstStyle>
            <a:lvl1pPr lvl="0" algn="r" rtl="0" hangingPunct="0">
              <a:buNone/>
              <a:tabLst/>
              <a:defRPr lang="fr-FR" sz="1400" kern="1200">
                <a:latin typeface="Liberation Serif" pitchFamily="18"/>
                <a:ea typeface="Segoe UI" pitchFamily="2"/>
                <a:cs typeface="Tahoma" pitchFamily="2"/>
              </a:defRPr>
            </a:lvl1pPr>
          </a:lstStyle>
          <a:p>
            <a:pPr lvl="0"/>
            <a:fld id="{38DF49F7-0FAC-4084-B588-4A0EE2BD53B4}" type="slidenum">
              <a:t>‹N°›</a:t>
            </a:fld>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27483C-A26C-4F2A-8564-8C8C6F37A428}" type="slidenum">
              <a:t>‹N°›</a:t>
            </a:fld>
            <a:endParaRPr lang="en-US"/>
          </a:p>
        </p:txBody>
      </p:sp>
    </p:spTree>
    <p:extLst>
      <p:ext uri="{BB962C8B-B14F-4D97-AF65-F5344CB8AC3E}">
        <p14:creationId xmlns:p14="http://schemas.microsoft.com/office/powerpoint/2010/main" val="1170037382"/>
      </p:ext>
    </p:extLst>
  </p:cSld>
  <p:clrMap bg1="lt1" tx1="dk1" bg2="lt2" tx2="dk2" accent1="accent1" accent2="accent2" accent3="accent3" accent4="accent4" accent5="accent5" accent6="accent6" hlink="hlink" folHlink="folHlink"/>
  <p:notesStyle>
    <a:lvl1pPr marL="216000" marR="0" indent="-216000" rtl="0" hangingPunct="0">
      <a:tabLst/>
      <a:defRPr lang="fr-FR" sz="2000" b="0" i="0" u="none" strike="noStrike" kern="1200" cap="none">
        <a:ln>
          <a:noFill/>
        </a:ln>
        <a:highlight>
          <a:scrgbClr r="0" g="0" b="0">
            <a:alpha val="0"/>
          </a:scrgbClr>
        </a:highlight>
        <a:latin typeface="Liberation Sans" pitchFamily="18"/>
        <a:ea typeface="Microsoft YaHei" pitchFamily="2"/>
        <a:cs typeface="Ari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8A01F85C-D428-4736-BB37-07532E3D076C}"/>
              </a:ext>
            </a:extLst>
          </p:cNvPr>
          <p:cNvSpPr txBox="1">
            <a:spLocks noGrp="1"/>
          </p:cNvSpPr>
          <p:nvPr/>
        </p:nvSpPr>
        <p:spPr>
          <a:xfrm>
            <a:off x="3884759" y="8685360"/>
            <a:ext cx="2971440" cy="458279"/>
          </a:xfrm>
          <a:prstGeom prst="rect">
            <a:avLst/>
          </a:prstGeom>
          <a:noFill/>
          <a:ln/>
        </p:spPr>
        <p:txBody>
          <a:bodyPr vert="horz" wrap="square"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0BD888DD-74F4-4EB3-A327-EE27C53C9C03}" type="slidenum">
              <a:rPr kumimoji="0" lang="fr-FR" sz="1400" b="0" i="0" u="none" strike="noStrike" kern="1200" cap="none" spc="0" normalizeH="0" baseline="0" noProof="0" smtClean="0">
                <a:ln>
                  <a:noFill/>
                </a:ln>
                <a:solidFill>
                  <a:srgbClr val="000000"/>
                </a:solidFill>
                <a:effectLst/>
                <a:uLnTx/>
                <a:uFillTx/>
                <a:latin typeface="Liberation Serif" pitchFamily="18"/>
                <a:ea typeface="Segoe UI"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1</a:t>
            </a:fld>
            <a:endParaRPr kumimoji="0" lang="fr-FR" sz="1400" b="0" i="0" u="none" strike="noStrike" kern="1200" cap="none" spc="0" normalizeH="0" baseline="0" noProof="0">
              <a:ln>
                <a:noFill/>
              </a:ln>
              <a:solidFill>
                <a:srgbClr val="000000"/>
              </a:solidFill>
              <a:effectLst/>
              <a:uLnTx/>
              <a:uFillTx/>
              <a:latin typeface="Liberation Serif" pitchFamily="18"/>
              <a:ea typeface="Segoe UI" pitchFamily="2"/>
              <a:cs typeface="Tahoma" pitchFamily="2"/>
            </a:endParaRPr>
          </a:p>
        </p:txBody>
      </p:sp>
      <p:sp>
        <p:nvSpPr>
          <p:cNvPr id="6" name="Date Placeholder 2">
            <a:extLst>
              <a:ext uri="{FF2B5EF4-FFF2-40B4-BE49-F238E27FC236}">
                <a16:creationId xmlns:a16="http://schemas.microsoft.com/office/drawing/2014/main" id="{BE233D2D-62D4-4B0B-B237-D6AABC12B8BC}"/>
              </a:ext>
            </a:extLst>
          </p:cNvPr>
          <p:cNvSpPr txBox="1">
            <a:spLocks noGrp="1"/>
          </p:cNvSpPr>
          <p:nvPr/>
        </p:nvSpPr>
        <p:spPr>
          <a:xfrm>
            <a:off x="3884613" y="0"/>
            <a:ext cx="2971800" cy="458788"/>
          </a:xfrm>
          <a:prstGeom prst="rect">
            <a:avLst/>
          </a:prstGeom>
          <a:noFill/>
        </p:spPr>
        <p:txBody>
          <a:bodyPr vert="horz" lIns="91440" tIns="45720" rIns="91440" bIns="45720" rtlCol="0"/>
          <a:lstStyle/>
          <a:p>
            <a:pPr marL="0" marR="0" lvl="0" indent="0" algn="r" defTabSz="914400" rtl="0" eaLnBrk="1" fontAlgn="auto" latinLnBrk="0" hangingPunct="1">
              <a:lnSpc>
                <a:spcPct val="100000"/>
              </a:lnSpc>
              <a:spcBef>
                <a:spcPts val="0"/>
              </a:spcBef>
              <a:spcAft>
                <a:spcPts val="0"/>
              </a:spcAft>
              <a:buClrTx/>
              <a:buSzTx/>
              <a:buFontTx/>
              <a:buNone/>
              <a:tabLst/>
              <a:defRPr/>
            </a:pPr>
            <a:fld id="{5E6F9022-FD8B-4C43-8582-9C9E4DFC2CB8}" type="datetimeFigureOut">
              <a:rPr kumimoji="0" 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2/23/2021</a:t>
            </a:fld>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0" name="Slide Number Placeholder 12">
            <a:extLst>
              <a:ext uri="{FF2B5EF4-FFF2-40B4-BE49-F238E27FC236}">
                <a16:creationId xmlns:a16="http://schemas.microsoft.com/office/drawing/2014/main" id="{43B9EB10-36A1-48A9-BC5F-F70ABD0CB68C}"/>
              </a:ext>
            </a:extLst>
          </p:cNvPr>
          <p:cNvSpPr txBox="1">
            <a:spLocks noGrp="1"/>
          </p:cNvSpPr>
          <p:nvPr/>
        </p:nvSpPr>
        <p:spPr>
          <a:xfrm>
            <a:off x="4278960" y="10157400"/>
            <a:ext cx="3280680" cy="534240"/>
          </a:xfrm>
          <a:prstGeom prst="rect">
            <a:avLst/>
          </a:prstGeom>
          <a:noFill/>
          <a:ln/>
        </p:spPr>
        <p:txBody>
          <a:bodyPr vert="horz"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8F1B6745-0C5A-4FB8-A7E3-8D51CC5EE48B}" type="slidenum">
              <a:rPr kumimoji="0" lang="fr-FR" sz="1400" b="0" i="0" u="none" strike="noStrike" kern="1200" cap="none" spc="0" normalizeH="0" baseline="0" noProof="0" smtClean="0">
                <a:ln>
                  <a:noFill/>
                </a:ln>
                <a:solidFill>
                  <a:schemeClr val="tx1"/>
                </a:solidFill>
                <a:effectLst/>
                <a:uLnTx/>
                <a:uFillTx/>
                <a:latin typeface="Liberation Serif" pitchFamily="18"/>
                <a:ea typeface="Segoe UI"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1</a:t>
            </a:fld>
            <a:endParaRPr kumimoji="0" lang="fr-FR" sz="1400" b="0" i="0" u="none" strike="noStrike" kern="1200" cap="none" spc="0" normalizeH="0" baseline="0" noProof="0">
              <a:ln>
                <a:noFill/>
              </a:ln>
              <a:solidFill>
                <a:schemeClr val="tx1"/>
              </a:solidFill>
              <a:effectLst/>
              <a:uLnTx/>
              <a:uFillTx/>
              <a:latin typeface="Liberation Serif" pitchFamily="18"/>
              <a:ea typeface="Segoe UI" pitchFamily="2"/>
              <a:cs typeface="Tahoma" pitchFamily="2"/>
            </a:endParaRPr>
          </a:p>
        </p:txBody>
      </p:sp>
      <p:sp>
        <p:nvSpPr>
          <p:cNvPr id="12" name="Slide Number Placeholder 6">
            <a:extLst>
              <a:ext uri="{FF2B5EF4-FFF2-40B4-BE49-F238E27FC236}">
                <a16:creationId xmlns:a16="http://schemas.microsoft.com/office/drawing/2014/main" id="{90D03790-D196-47ED-B86B-7B3103A6C369}"/>
              </a:ext>
            </a:extLst>
          </p:cNvPr>
          <p:cNvSpPr txBox="1">
            <a:spLocks noGrp="1"/>
          </p:cNvSpPr>
          <p:nvPr/>
        </p:nvSpPr>
        <p:spPr>
          <a:xfrm>
            <a:off x="4278960" y="10157400"/>
            <a:ext cx="3280680" cy="534240"/>
          </a:xfrm>
          <a:prstGeom prst="rect">
            <a:avLst/>
          </a:prstGeom>
          <a:noFill/>
          <a:ln/>
        </p:spPr>
        <p:txBody>
          <a:bodyPr vert="horz" lIns="91440" tIns="45720" rIns="91440" bIns="45720" rtlCol="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A060BB20-131E-4114-A379-95BD484DBD9B}" type="slidenum">
              <a:rPr kumimoji="0" lang="en-US" sz="1400" b="0" i="0" u="none" strike="noStrike" kern="1200" cap="none" spc="0" normalizeH="0" baseline="0" noProof="0" smtClean="0">
                <a:ln>
                  <a:noFill/>
                </a:ln>
                <a:solidFill>
                  <a:schemeClr val="tx1"/>
                </a:solidFill>
                <a:effectLst/>
                <a:uLnTx/>
                <a:uFillTx/>
                <a:latin typeface="Liberation Serif" pitchFamily="18"/>
                <a:ea typeface="Segoe UI"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1</a:t>
            </a:fld>
            <a:endParaRPr kumimoji="0" lang="en-US" sz="1400" b="0" i="0" u="none" strike="noStrike" kern="1200" cap="none" spc="0" normalizeH="0" baseline="0" noProof="0">
              <a:ln>
                <a:noFill/>
              </a:ln>
              <a:solidFill>
                <a:schemeClr val="tx1"/>
              </a:solidFill>
              <a:effectLst/>
              <a:uLnTx/>
              <a:uFillTx/>
              <a:latin typeface="Liberation Serif" pitchFamily="18"/>
              <a:ea typeface="Segoe UI" pitchFamily="2"/>
              <a:cs typeface="Tahoma" pitchFamily="2"/>
            </a:endParaRPr>
          </a:p>
        </p:txBody>
      </p:sp>
      <p:sp>
        <p:nvSpPr>
          <p:cNvPr id="2" name="Espace réservé de l'image des diapositives 1">
            <a:extLst>
              <a:ext uri="{FF2B5EF4-FFF2-40B4-BE49-F238E27FC236}">
                <a16:creationId xmlns:a16="http://schemas.microsoft.com/office/drawing/2014/main" id="{ED4B8D7E-3CD7-46AF-B50C-DE93A908EC5A}"/>
              </a:ext>
            </a:extLst>
          </p:cNvPr>
          <p:cNvSpPr>
            <a:spLocks noGrp="1" noRot="1" noChangeAspect="1" noResize="1"/>
          </p:cNvSpPr>
          <p:nvPr>
            <p:ph type="sldImg"/>
          </p:nvPr>
        </p:nvSpPr>
        <p:spPr>
          <a:xfrm>
            <a:off x="685800" y="1143000"/>
            <a:ext cx="5486400" cy="3086100"/>
          </a:xfrm>
          <a:solidFill>
            <a:srgbClr val="729FCF"/>
          </a:solidFill>
          <a:ln w="25400">
            <a:solidFill>
              <a:srgbClr val="3465A4"/>
            </a:solidFill>
            <a:prstDash val="solid"/>
          </a:ln>
        </p:spPr>
      </p:sp>
      <p:sp>
        <p:nvSpPr>
          <p:cNvPr id="3" name="Espace réservé des commentaires 2">
            <a:extLst>
              <a:ext uri="{FF2B5EF4-FFF2-40B4-BE49-F238E27FC236}">
                <a16:creationId xmlns:a16="http://schemas.microsoft.com/office/drawing/2014/main" id="{EA038F36-48BE-4116-A246-5733DEE8152C}"/>
              </a:ext>
            </a:extLst>
          </p:cNvPr>
          <p:cNvSpPr txBox="1">
            <a:spLocks noGrp="1"/>
          </p:cNvSpPr>
          <p:nvPr>
            <p:ph type="body" sz="quarter" idx="1"/>
          </p:nvPr>
        </p:nvSpPr>
        <p:spPr>
          <a:xfrm>
            <a:off x="685799" y="4400639"/>
            <a:ext cx="5486040" cy="3600000"/>
          </a:xfrm>
          <a:noFill/>
          <a:ln>
            <a:noFill/>
          </a:ln>
        </p:spPr>
        <p:txBody>
          <a:bodyPr wrap="square" anchor="t">
            <a:noAutofit/>
          </a:bodyP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0D68E8E6-15FA-4BC5-ABBE-6A4EA1A95478}"/>
              </a:ext>
            </a:extLst>
          </p:cNvPr>
          <p:cNvSpPr txBox="1">
            <a:spLocks noGrp="1"/>
          </p:cNvSpPr>
          <p:nvPr/>
        </p:nvSpPr>
        <p:spPr>
          <a:xfrm>
            <a:off x="3884759" y="8685360"/>
            <a:ext cx="2971440" cy="458279"/>
          </a:xfrm>
          <a:prstGeom prst="rect">
            <a:avLst/>
          </a:prstGeom>
          <a:noFill/>
          <a:ln/>
        </p:spPr>
        <p:txBody>
          <a:bodyPr vert="horz" wrap="square"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7837A402-B06C-44BA-8A2E-C1E559A90860}" type="slidenum">
              <a:rPr kumimoji="0" lang="fr-FR" sz="1400" b="0" i="0" u="none" strike="noStrike" kern="1200" cap="none" spc="0" normalizeH="0" baseline="0" noProof="0" smtClean="0">
                <a:ln>
                  <a:noFill/>
                </a:ln>
                <a:solidFill>
                  <a:srgbClr val="000000"/>
                </a:solidFill>
                <a:effectLst/>
                <a:uLnTx/>
                <a:uFillTx/>
                <a:latin typeface="Liberation Serif" pitchFamily="18"/>
                <a:ea typeface="Segoe UI"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2</a:t>
            </a:fld>
            <a:endParaRPr kumimoji="0" lang="fr-FR" sz="1400" b="0" i="0" u="none" strike="noStrike" kern="1200" cap="none" spc="0" normalizeH="0" baseline="0" noProof="0">
              <a:ln>
                <a:noFill/>
              </a:ln>
              <a:solidFill>
                <a:srgbClr val="000000"/>
              </a:solidFill>
              <a:effectLst/>
              <a:uLnTx/>
              <a:uFillTx/>
              <a:latin typeface="Liberation Serif" pitchFamily="18"/>
              <a:ea typeface="Segoe UI" pitchFamily="2"/>
              <a:cs typeface="Tahoma" pitchFamily="2"/>
            </a:endParaRPr>
          </a:p>
        </p:txBody>
      </p:sp>
      <p:sp>
        <p:nvSpPr>
          <p:cNvPr id="6" name="Date Placeholder 2">
            <a:extLst>
              <a:ext uri="{FF2B5EF4-FFF2-40B4-BE49-F238E27FC236}">
                <a16:creationId xmlns:a16="http://schemas.microsoft.com/office/drawing/2014/main" id="{DC495FBB-4106-4FA3-A623-16E00AB1E97D}"/>
              </a:ext>
            </a:extLst>
          </p:cNvPr>
          <p:cNvSpPr txBox="1">
            <a:spLocks noGrp="1"/>
          </p:cNvSpPr>
          <p:nvPr/>
        </p:nvSpPr>
        <p:spPr>
          <a:xfrm>
            <a:off x="3884613" y="0"/>
            <a:ext cx="2971800" cy="458788"/>
          </a:xfrm>
          <a:prstGeom prst="rect">
            <a:avLst/>
          </a:prstGeom>
          <a:noFill/>
        </p:spPr>
        <p:txBody>
          <a:bodyPr vert="horz" lIns="91440" tIns="45720" rIns="91440" bIns="45720" rtlCol="0"/>
          <a:lstStyle/>
          <a:p>
            <a:pPr marL="0" marR="0" lvl="0" indent="0" algn="r" defTabSz="914400" rtl="0" eaLnBrk="1" fontAlgn="auto" latinLnBrk="0" hangingPunct="1">
              <a:lnSpc>
                <a:spcPct val="100000"/>
              </a:lnSpc>
              <a:spcBef>
                <a:spcPts val="0"/>
              </a:spcBef>
              <a:spcAft>
                <a:spcPts val="0"/>
              </a:spcAft>
              <a:buClrTx/>
              <a:buSzTx/>
              <a:buFontTx/>
              <a:buNone/>
              <a:tabLst/>
              <a:defRPr/>
            </a:pPr>
            <a:fld id="{5E6F9022-FD8B-4C43-8582-9C9E4DFC2CB8}" type="datetimeFigureOut">
              <a:rPr kumimoji="0" 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2/23/2021</a:t>
            </a:fld>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0" name="Slide Number Placeholder 12">
            <a:extLst>
              <a:ext uri="{FF2B5EF4-FFF2-40B4-BE49-F238E27FC236}">
                <a16:creationId xmlns:a16="http://schemas.microsoft.com/office/drawing/2014/main" id="{FABD7F02-33E5-4815-A61C-DED1D461BD09}"/>
              </a:ext>
            </a:extLst>
          </p:cNvPr>
          <p:cNvSpPr txBox="1">
            <a:spLocks noGrp="1"/>
          </p:cNvSpPr>
          <p:nvPr/>
        </p:nvSpPr>
        <p:spPr>
          <a:xfrm>
            <a:off x="4278960" y="10157400"/>
            <a:ext cx="3280680" cy="534240"/>
          </a:xfrm>
          <a:prstGeom prst="rect">
            <a:avLst/>
          </a:prstGeom>
          <a:noFill/>
          <a:ln/>
        </p:spPr>
        <p:txBody>
          <a:bodyPr vert="horz"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8A8ECBF2-491A-4058-AB48-4380035FE97F}" type="slidenum">
              <a:rPr kumimoji="0" lang="fr-FR" sz="1400" b="0" i="0" u="none" strike="noStrike" kern="1200" cap="none" spc="0" normalizeH="0" baseline="0" noProof="0" smtClean="0">
                <a:ln>
                  <a:noFill/>
                </a:ln>
                <a:solidFill>
                  <a:schemeClr val="tx1"/>
                </a:solidFill>
                <a:effectLst/>
                <a:uLnTx/>
                <a:uFillTx/>
                <a:latin typeface="Liberation Serif" pitchFamily="18"/>
                <a:ea typeface="Segoe UI"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2</a:t>
            </a:fld>
            <a:endParaRPr kumimoji="0" lang="fr-FR" sz="1400" b="0" i="0" u="none" strike="noStrike" kern="1200" cap="none" spc="0" normalizeH="0" baseline="0" noProof="0">
              <a:ln>
                <a:noFill/>
              </a:ln>
              <a:solidFill>
                <a:schemeClr val="tx1"/>
              </a:solidFill>
              <a:effectLst/>
              <a:uLnTx/>
              <a:uFillTx/>
              <a:latin typeface="Liberation Serif" pitchFamily="18"/>
              <a:ea typeface="Segoe UI" pitchFamily="2"/>
              <a:cs typeface="Tahoma" pitchFamily="2"/>
            </a:endParaRPr>
          </a:p>
        </p:txBody>
      </p:sp>
      <p:sp>
        <p:nvSpPr>
          <p:cNvPr id="12" name="Slide Number Placeholder 6">
            <a:extLst>
              <a:ext uri="{FF2B5EF4-FFF2-40B4-BE49-F238E27FC236}">
                <a16:creationId xmlns:a16="http://schemas.microsoft.com/office/drawing/2014/main" id="{271E00E2-7AA3-4BCE-B631-E7B3FEFD86AB}"/>
              </a:ext>
            </a:extLst>
          </p:cNvPr>
          <p:cNvSpPr txBox="1">
            <a:spLocks noGrp="1"/>
          </p:cNvSpPr>
          <p:nvPr/>
        </p:nvSpPr>
        <p:spPr>
          <a:xfrm>
            <a:off x="4278960" y="10157400"/>
            <a:ext cx="3280680" cy="534240"/>
          </a:xfrm>
          <a:prstGeom prst="rect">
            <a:avLst/>
          </a:prstGeom>
          <a:noFill/>
          <a:ln/>
        </p:spPr>
        <p:txBody>
          <a:bodyPr vert="horz" lIns="91440" tIns="45720" rIns="91440" bIns="45720" rtlCol="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1A8A4453-90FB-4C27-805C-36A950F97999}" type="slidenum">
              <a:rPr kumimoji="0" lang="en-US" sz="1400" b="0" i="0" u="none" strike="noStrike" kern="1200" cap="none" spc="0" normalizeH="0" baseline="0" noProof="0" smtClean="0">
                <a:ln>
                  <a:noFill/>
                </a:ln>
                <a:solidFill>
                  <a:schemeClr val="tx1"/>
                </a:solidFill>
                <a:effectLst/>
                <a:uLnTx/>
                <a:uFillTx/>
                <a:latin typeface="Liberation Serif" pitchFamily="18"/>
                <a:ea typeface="Segoe UI"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2</a:t>
            </a:fld>
            <a:endParaRPr kumimoji="0" lang="en-US" sz="1400" b="0" i="0" u="none" strike="noStrike" kern="1200" cap="none" spc="0" normalizeH="0" baseline="0" noProof="0">
              <a:ln>
                <a:noFill/>
              </a:ln>
              <a:solidFill>
                <a:schemeClr val="tx1"/>
              </a:solidFill>
              <a:effectLst/>
              <a:uLnTx/>
              <a:uFillTx/>
              <a:latin typeface="Liberation Serif" pitchFamily="18"/>
              <a:ea typeface="Segoe UI" pitchFamily="2"/>
              <a:cs typeface="Tahoma" pitchFamily="2"/>
            </a:endParaRPr>
          </a:p>
        </p:txBody>
      </p:sp>
      <p:sp>
        <p:nvSpPr>
          <p:cNvPr id="2" name="Espace réservé de l'image des diapositives 1">
            <a:extLst>
              <a:ext uri="{FF2B5EF4-FFF2-40B4-BE49-F238E27FC236}">
                <a16:creationId xmlns:a16="http://schemas.microsoft.com/office/drawing/2014/main" id="{3EBCE433-C620-46EC-AAC0-BBD2360E77F9}"/>
              </a:ext>
            </a:extLst>
          </p:cNvPr>
          <p:cNvSpPr>
            <a:spLocks noGrp="1" noRot="1" noChangeAspect="1" noResize="1"/>
          </p:cNvSpPr>
          <p:nvPr>
            <p:ph type="sldImg"/>
          </p:nvPr>
        </p:nvSpPr>
        <p:spPr>
          <a:xfrm>
            <a:off x="685800" y="1143000"/>
            <a:ext cx="5486400" cy="3086100"/>
          </a:xfrm>
          <a:solidFill>
            <a:srgbClr val="729FCF"/>
          </a:solidFill>
          <a:ln w="25400">
            <a:solidFill>
              <a:srgbClr val="3465A4"/>
            </a:solidFill>
            <a:prstDash val="solid"/>
          </a:ln>
        </p:spPr>
      </p:sp>
      <p:sp>
        <p:nvSpPr>
          <p:cNvPr id="3" name="Espace réservé des commentaires 2">
            <a:extLst>
              <a:ext uri="{FF2B5EF4-FFF2-40B4-BE49-F238E27FC236}">
                <a16:creationId xmlns:a16="http://schemas.microsoft.com/office/drawing/2014/main" id="{7A91EB09-768A-4230-A85A-E7C965B909A4}"/>
              </a:ext>
            </a:extLst>
          </p:cNvPr>
          <p:cNvSpPr txBox="1">
            <a:spLocks noGrp="1"/>
          </p:cNvSpPr>
          <p:nvPr>
            <p:ph type="body" sz="quarter" idx="1"/>
          </p:nvPr>
        </p:nvSpPr>
        <p:spPr>
          <a:xfrm>
            <a:off x="685799" y="4400639"/>
            <a:ext cx="5486040" cy="3600000"/>
          </a:xfrm>
          <a:noFill/>
          <a:ln>
            <a:noFill/>
          </a:ln>
        </p:spPr>
        <p:txBody>
          <a:bodyPr wrap="square" anchor="t">
            <a:noAutofit/>
          </a:bodyPr>
          <a:lstStyle/>
          <a:p>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_0">
            <a:extLst>
              <a:ext uri="{FF2B5EF4-FFF2-40B4-BE49-F238E27FC236}">
                <a16:creationId xmlns:a16="http://schemas.microsoft.com/office/drawing/2014/main" id="{CCF1E3C5-85C7-4FB7-93D1-50A9E953BC9B}"/>
              </a:ext>
            </a:extLst>
          </p:cNvPr>
          <p:cNvSpPr txBox="1">
            <a:spLocks noGrp="1"/>
          </p:cNvSpPr>
          <p:nvPr/>
        </p:nvSpPr>
        <p:spPr>
          <a:xfrm>
            <a:off x="3884759" y="8685360"/>
            <a:ext cx="2971440" cy="458279"/>
          </a:xfrm>
          <a:prstGeom prst="rect">
            <a:avLst/>
          </a:prstGeom>
          <a:noFill/>
          <a:ln/>
        </p:spPr>
        <p:txBody>
          <a:bodyPr vert="horz" wrap="square"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0C71982A-DACE-4097-8240-16CDC97590A6}" type="slidenum">
              <a:rPr kumimoji="0" lang="fr-FR" sz="1400" b="0" i="0" u="none" strike="noStrike" kern="1200" cap="none" spc="0" normalizeH="0" baseline="0" noProof="0" smtClean="0">
                <a:ln>
                  <a:noFill/>
                </a:ln>
                <a:solidFill>
                  <a:srgbClr val="000000"/>
                </a:solidFill>
                <a:effectLst/>
                <a:uLnTx/>
                <a:uFillTx/>
                <a:latin typeface="Liberation Serif" pitchFamily="18"/>
                <a:ea typeface="Segoe UI"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3</a:t>
            </a:fld>
            <a:endParaRPr kumimoji="0" lang="fr-FR" sz="1400" b="0" i="0" u="none" strike="noStrike" kern="1200" cap="none" spc="0" normalizeH="0" baseline="0" noProof="0">
              <a:ln>
                <a:noFill/>
              </a:ln>
              <a:solidFill>
                <a:srgbClr val="000000"/>
              </a:solidFill>
              <a:effectLst/>
              <a:uLnTx/>
              <a:uFillTx/>
              <a:latin typeface="Liberation Serif" pitchFamily="18"/>
              <a:ea typeface="Segoe UI" pitchFamily="2"/>
              <a:cs typeface="Tahoma" pitchFamily="2"/>
            </a:endParaRPr>
          </a:p>
        </p:txBody>
      </p:sp>
      <p:sp>
        <p:nvSpPr>
          <p:cNvPr id="6" name="Date Placeholder 2">
            <a:extLst>
              <a:ext uri="{FF2B5EF4-FFF2-40B4-BE49-F238E27FC236}">
                <a16:creationId xmlns:a16="http://schemas.microsoft.com/office/drawing/2014/main" id="{E435F2C7-048E-4D08-A1F6-D8BBD2F99C9C}"/>
              </a:ext>
            </a:extLst>
          </p:cNvPr>
          <p:cNvSpPr txBox="1">
            <a:spLocks noGrp="1"/>
          </p:cNvSpPr>
          <p:nvPr/>
        </p:nvSpPr>
        <p:spPr>
          <a:xfrm>
            <a:off x="3884613" y="0"/>
            <a:ext cx="2971800" cy="458788"/>
          </a:xfrm>
          <a:prstGeom prst="rect">
            <a:avLst/>
          </a:prstGeom>
          <a:noFill/>
        </p:spPr>
        <p:txBody>
          <a:bodyPr vert="horz" lIns="91440" tIns="45720" rIns="91440" bIns="45720" rtlCol="0"/>
          <a:lstStyle/>
          <a:p>
            <a:pPr marL="0" marR="0" lvl="0" indent="0" algn="r" defTabSz="914400" rtl="0" eaLnBrk="1" fontAlgn="auto" latinLnBrk="0" hangingPunct="1">
              <a:lnSpc>
                <a:spcPct val="100000"/>
              </a:lnSpc>
              <a:spcBef>
                <a:spcPts val="0"/>
              </a:spcBef>
              <a:spcAft>
                <a:spcPts val="0"/>
              </a:spcAft>
              <a:buClrTx/>
              <a:buSzTx/>
              <a:buFontTx/>
              <a:buNone/>
              <a:tabLst/>
              <a:defRPr/>
            </a:pPr>
            <a:fld id="{5E6F9022-FD8B-4C43-8582-9C9E4DFC2CB8}" type="datetimeFigureOut">
              <a:rPr kumimoji="0" lang="en-US" sz="12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2/23/2021</a:t>
            </a:fld>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0" name="Slide Number Placeholder 12">
            <a:extLst>
              <a:ext uri="{FF2B5EF4-FFF2-40B4-BE49-F238E27FC236}">
                <a16:creationId xmlns:a16="http://schemas.microsoft.com/office/drawing/2014/main" id="{F58F21EF-E071-4325-A5A6-0393836F67B7}"/>
              </a:ext>
            </a:extLst>
          </p:cNvPr>
          <p:cNvSpPr txBox="1">
            <a:spLocks noGrp="1"/>
          </p:cNvSpPr>
          <p:nvPr/>
        </p:nvSpPr>
        <p:spPr>
          <a:xfrm>
            <a:off x="4278960" y="10157400"/>
            <a:ext cx="3280680" cy="534240"/>
          </a:xfrm>
          <a:prstGeom prst="rect">
            <a:avLst/>
          </a:prstGeom>
          <a:noFill/>
          <a:ln/>
        </p:spPr>
        <p:txBody>
          <a:bodyPr vert="horz"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C351506B-0A73-40AF-BD2D-E620E45D7547}" type="slidenum">
              <a:rPr kumimoji="0" lang="fr-FR" sz="1400" b="0" i="0" u="none" strike="noStrike" kern="1200" cap="none" spc="0" normalizeH="0" baseline="0" noProof="0" smtClean="0">
                <a:ln>
                  <a:noFill/>
                </a:ln>
                <a:solidFill>
                  <a:schemeClr val="tx1"/>
                </a:solidFill>
                <a:effectLst/>
                <a:uLnTx/>
                <a:uFillTx/>
                <a:latin typeface="Liberation Serif" pitchFamily="18"/>
                <a:ea typeface="Segoe UI"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3</a:t>
            </a:fld>
            <a:endParaRPr kumimoji="0" lang="fr-FR" sz="1400" b="0" i="0" u="none" strike="noStrike" kern="1200" cap="none" spc="0" normalizeH="0" baseline="0" noProof="0">
              <a:ln>
                <a:noFill/>
              </a:ln>
              <a:solidFill>
                <a:schemeClr val="tx1"/>
              </a:solidFill>
              <a:effectLst/>
              <a:uLnTx/>
              <a:uFillTx/>
              <a:latin typeface="Liberation Serif" pitchFamily="18"/>
              <a:ea typeface="Segoe UI" pitchFamily="2"/>
              <a:cs typeface="Tahoma" pitchFamily="2"/>
            </a:endParaRPr>
          </a:p>
        </p:txBody>
      </p:sp>
      <p:sp>
        <p:nvSpPr>
          <p:cNvPr id="12" name="Slide Number Placeholder 6">
            <a:extLst>
              <a:ext uri="{FF2B5EF4-FFF2-40B4-BE49-F238E27FC236}">
                <a16:creationId xmlns:a16="http://schemas.microsoft.com/office/drawing/2014/main" id="{1CC8767C-9C0F-4699-B359-63254D29C260}"/>
              </a:ext>
            </a:extLst>
          </p:cNvPr>
          <p:cNvSpPr txBox="1">
            <a:spLocks noGrp="1"/>
          </p:cNvSpPr>
          <p:nvPr/>
        </p:nvSpPr>
        <p:spPr>
          <a:xfrm>
            <a:off x="4278960" y="10157400"/>
            <a:ext cx="3280680" cy="534240"/>
          </a:xfrm>
          <a:prstGeom prst="rect">
            <a:avLst/>
          </a:prstGeom>
          <a:noFill/>
          <a:ln/>
        </p:spPr>
        <p:txBody>
          <a:bodyPr vert="horz" lIns="91440" tIns="45720" rIns="91440" bIns="45720" rtlCol="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78F7F502-C1B6-4392-8438-2DEAEF4996CE}" type="slidenum">
              <a:rPr kumimoji="0" lang="en-US" sz="1400" b="0" i="0" u="none" strike="noStrike" kern="1200" cap="none" spc="0" normalizeH="0" baseline="0" noProof="0" smtClean="0">
                <a:ln>
                  <a:noFill/>
                </a:ln>
                <a:solidFill>
                  <a:schemeClr val="tx1"/>
                </a:solidFill>
                <a:effectLst/>
                <a:uLnTx/>
                <a:uFillTx/>
                <a:latin typeface="Liberation Serif" pitchFamily="18"/>
                <a:ea typeface="Segoe UI" pitchFamily="2"/>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3</a:t>
            </a:fld>
            <a:endParaRPr kumimoji="0" lang="en-US" sz="1400" b="0" i="0" u="none" strike="noStrike" kern="1200" cap="none" spc="0" normalizeH="0" baseline="0" noProof="0">
              <a:ln>
                <a:noFill/>
              </a:ln>
              <a:solidFill>
                <a:schemeClr val="tx1"/>
              </a:solidFill>
              <a:effectLst/>
              <a:uLnTx/>
              <a:uFillTx/>
              <a:latin typeface="Liberation Serif" pitchFamily="18"/>
              <a:ea typeface="Segoe UI" pitchFamily="2"/>
              <a:cs typeface="Tahoma" pitchFamily="2"/>
            </a:endParaRPr>
          </a:p>
        </p:txBody>
      </p:sp>
      <p:sp>
        <p:nvSpPr>
          <p:cNvPr id="2" name="Espace réservé de l'image des diapositives 1_0">
            <a:extLst>
              <a:ext uri="{FF2B5EF4-FFF2-40B4-BE49-F238E27FC236}">
                <a16:creationId xmlns:a16="http://schemas.microsoft.com/office/drawing/2014/main" id="{4F439D95-676C-4981-9372-06918CF7034E}"/>
              </a:ext>
            </a:extLst>
          </p:cNvPr>
          <p:cNvSpPr>
            <a:spLocks noGrp="1" noRot="1" noChangeAspect="1" noResize="1"/>
          </p:cNvSpPr>
          <p:nvPr>
            <p:ph type="sldImg"/>
          </p:nvPr>
        </p:nvSpPr>
        <p:spPr>
          <a:xfrm>
            <a:off x="685800" y="1143000"/>
            <a:ext cx="5486400" cy="3086100"/>
          </a:xfrm>
          <a:solidFill>
            <a:srgbClr val="729FCF"/>
          </a:solidFill>
          <a:ln w="25400">
            <a:solidFill>
              <a:srgbClr val="3465A4"/>
            </a:solidFill>
            <a:prstDash val="solid"/>
          </a:ln>
        </p:spPr>
      </p:sp>
      <p:sp>
        <p:nvSpPr>
          <p:cNvPr id="3" name="Espace réservé des commentaires 2_0">
            <a:extLst>
              <a:ext uri="{FF2B5EF4-FFF2-40B4-BE49-F238E27FC236}">
                <a16:creationId xmlns:a16="http://schemas.microsoft.com/office/drawing/2014/main" id="{BB943F16-606A-4A1C-83DF-7F9AF6BAE814}"/>
              </a:ext>
            </a:extLst>
          </p:cNvPr>
          <p:cNvSpPr txBox="1">
            <a:spLocks noGrp="1"/>
          </p:cNvSpPr>
          <p:nvPr>
            <p:ph type="body" sz="quarter" idx="1"/>
          </p:nvPr>
        </p:nvSpPr>
        <p:spPr>
          <a:xfrm>
            <a:off x="685799" y="4400639"/>
            <a:ext cx="5486040" cy="3600000"/>
          </a:xfrm>
          <a:noFill/>
          <a:ln>
            <a:noFill/>
          </a:ln>
        </p:spPr>
        <p:txBody>
          <a:bodyPr wrap="square" anchor="t">
            <a:noAutofit/>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03486-DF65-4720-A0C2-1218B0FA16D0}"/>
              </a:ext>
            </a:extLst>
          </p:cNvPr>
          <p:cNvSpPr>
            <a:spLocks noGrp="1"/>
          </p:cNvSpPr>
          <p:nvPr>
            <p:ph type="ctrTitle"/>
          </p:nvPr>
        </p:nvSpPr>
        <p:spPr>
          <a:xfrm>
            <a:off x="1523880" y="1122480"/>
            <a:ext cx="9143640" cy="238716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92A6158-BAB9-4604-B883-00896728DC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13D89DC-038A-4CBA-AE75-E7F81619711E}"/>
              </a:ext>
            </a:extLst>
          </p:cNvPr>
          <p:cNvSpPr>
            <a:spLocks noGrp="1"/>
          </p:cNvSpPr>
          <p:nvPr>
            <p:ph type="dt" sz="half" idx="10"/>
          </p:nvPr>
        </p:nvSpPr>
        <p:spPr>
          <a:xfrm>
            <a:off x="838080" y="6356520"/>
            <a:ext cx="2742840" cy="364679"/>
          </a:xfrm>
        </p:spPr>
        <p:txBody>
          <a:bodyPr/>
          <a:lstStyle/>
          <a:p>
            <a:pPr lvl="0"/>
            <a:fld id="{431C611B-8C4E-46CF-A603-27526934A1A7}" type="datetime1">
              <a:rPr lang="en-US"/>
              <a:pPr lvl="0"/>
              <a:t>2/23/2021</a:t>
            </a:fld>
            <a:endParaRPr lang="en-US"/>
          </a:p>
        </p:txBody>
      </p:sp>
      <p:sp>
        <p:nvSpPr>
          <p:cNvPr id="5" name="Footer Placeholder 4">
            <a:extLst>
              <a:ext uri="{FF2B5EF4-FFF2-40B4-BE49-F238E27FC236}">
                <a16:creationId xmlns:a16="http://schemas.microsoft.com/office/drawing/2014/main" id="{CDCCDA41-A704-4E79-9903-D34BC78E397B}"/>
              </a:ext>
            </a:extLst>
          </p:cNvPr>
          <p:cNvSpPr>
            <a:spLocks noGrp="1"/>
          </p:cNvSpPr>
          <p:nvPr>
            <p:ph type="ftr" sz="quarter" idx="11"/>
          </p:nvPr>
        </p:nvSpPr>
        <p:spPr>
          <a:xfrm>
            <a:off x="4038479" y="6356520"/>
            <a:ext cx="4114440" cy="364679"/>
          </a:xfrm>
        </p:spPr>
        <p:txBody>
          <a:bodyPr/>
          <a:lstStyle/>
          <a:p>
            <a:pPr lvl="0"/>
            <a:endParaRPr lang="fr-FR"/>
          </a:p>
        </p:txBody>
      </p:sp>
      <p:sp>
        <p:nvSpPr>
          <p:cNvPr id="6" name="Slide Number Placeholder 5">
            <a:extLst>
              <a:ext uri="{FF2B5EF4-FFF2-40B4-BE49-F238E27FC236}">
                <a16:creationId xmlns:a16="http://schemas.microsoft.com/office/drawing/2014/main" id="{B0C1F82C-4A50-4BC5-B0AB-BA592923C531}"/>
              </a:ext>
            </a:extLst>
          </p:cNvPr>
          <p:cNvSpPr>
            <a:spLocks noGrp="1"/>
          </p:cNvSpPr>
          <p:nvPr>
            <p:ph type="sldNum" sz="quarter" idx="12"/>
          </p:nvPr>
        </p:nvSpPr>
        <p:spPr>
          <a:xfrm>
            <a:off x="8610480" y="6356520"/>
            <a:ext cx="2742840" cy="364679"/>
          </a:xfrm>
        </p:spPr>
        <p:txBody>
          <a:bodyPr/>
          <a:lstStyle/>
          <a:p>
            <a:pPr lvl="0"/>
            <a:fld id="{FFEDDAE4-C46F-4527-BA95-84BBB30496C0}" type="slidenum">
              <a:t>‹N°›</a:t>
            </a:fld>
            <a:endParaRPr lang="en-US"/>
          </a:p>
        </p:txBody>
      </p:sp>
    </p:spTree>
    <p:extLst>
      <p:ext uri="{BB962C8B-B14F-4D97-AF65-F5344CB8AC3E}">
        <p14:creationId xmlns:p14="http://schemas.microsoft.com/office/powerpoint/2010/main" val="1616414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C90CA-1F3C-437B-9AAF-A340DE658F6E}"/>
              </a:ext>
            </a:extLst>
          </p:cNvPr>
          <p:cNvSpPr>
            <a:spLocks noGrp="1"/>
          </p:cNvSpPr>
          <p:nvPr>
            <p:ph type="title"/>
          </p:nvPr>
        </p:nvSpPr>
        <p:spPr>
          <a:xfrm>
            <a:off x="1523880" y="1122480"/>
            <a:ext cx="9143640" cy="2387160"/>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6BA2814-B8DA-417D-B341-87506DA42B74}"/>
              </a:ext>
            </a:extLst>
          </p:cNvPr>
          <p:cNvSpPr>
            <a:spLocks noGrp="1"/>
          </p:cNvSpPr>
          <p:nvPr>
            <p:ph type="body" orient="vert" idx="1"/>
          </p:nvPr>
        </p:nvSpPr>
        <p:spPr>
          <a:xfrm>
            <a:off x="609480" y="1604520"/>
            <a:ext cx="10972440" cy="39772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6D30EE-085A-4BFF-BE3A-93130C097D24}"/>
              </a:ext>
            </a:extLst>
          </p:cNvPr>
          <p:cNvSpPr>
            <a:spLocks noGrp="1"/>
          </p:cNvSpPr>
          <p:nvPr>
            <p:ph type="dt" sz="half" idx="10"/>
          </p:nvPr>
        </p:nvSpPr>
        <p:spPr>
          <a:xfrm>
            <a:off x="838080" y="6356520"/>
            <a:ext cx="2742840" cy="364679"/>
          </a:xfrm>
        </p:spPr>
        <p:txBody>
          <a:bodyPr/>
          <a:lstStyle/>
          <a:p>
            <a:pPr lvl="0"/>
            <a:fld id="{431C611B-8C4E-46CF-A603-27526934A1A7}" type="datetime1">
              <a:rPr lang="en-US"/>
              <a:pPr lvl="0"/>
              <a:t>2/23/2021</a:t>
            </a:fld>
            <a:endParaRPr lang="en-US"/>
          </a:p>
        </p:txBody>
      </p:sp>
      <p:sp>
        <p:nvSpPr>
          <p:cNvPr id="5" name="Footer Placeholder 4">
            <a:extLst>
              <a:ext uri="{FF2B5EF4-FFF2-40B4-BE49-F238E27FC236}">
                <a16:creationId xmlns:a16="http://schemas.microsoft.com/office/drawing/2014/main" id="{07A95D55-88E4-4368-83B0-D338EC3EF8DD}"/>
              </a:ext>
            </a:extLst>
          </p:cNvPr>
          <p:cNvSpPr>
            <a:spLocks noGrp="1"/>
          </p:cNvSpPr>
          <p:nvPr>
            <p:ph type="ftr" sz="quarter" idx="11"/>
          </p:nvPr>
        </p:nvSpPr>
        <p:spPr>
          <a:xfrm>
            <a:off x="4038479" y="6356520"/>
            <a:ext cx="4114440" cy="364679"/>
          </a:xfrm>
        </p:spPr>
        <p:txBody>
          <a:bodyPr/>
          <a:lstStyle/>
          <a:p>
            <a:pPr lvl="0"/>
            <a:endParaRPr lang="fr-FR"/>
          </a:p>
        </p:txBody>
      </p:sp>
      <p:sp>
        <p:nvSpPr>
          <p:cNvPr id="6" name="Slide Number Placeholder 5">
            <a:extLst>
              <a:ext uri="{FF2B5EF4-FFF2-40B4-BE49-F238E27FC236}">
                <a16:creationId xmlns:a16="http://schemas.microsoft.com/office/drawing/2014/main" id="{37F3850A-977D-4B72-BCF1-DF1FB782F5CC}"/>
              </a:ext>
            </a:extLst>
          </p:cNvPr>
          <p:cNvSpPr>
            <a:spLocks noGrp="1"/>
          </p:cNvSpPr>
          <p:nvPr>
            <p:ph type="sldNum" sz="quarter" idx="12"/>
          </p:nvPr>
        </p:nvSpPr>
        <p:spPr>
          <a:xfrm>
            <a:off x="8610480" y="6356520"/>
            <a:ext cx="2742840" cy="364679"/>
          </a:xfrm>
        </p:spPr>
        <p:txBody>
          <a:bodyPr/>
          <a:lstStyle/>
          <a:p>
            <a:pPr lvl="0"/>
            <a:fld id="{55C2E048-6896-473C-ACC2-2B6B47705701}" type="slidenum">
              <a:t>‹N°›</a:t>
            </a:fld>
            <a:endParaRPr lang="en-US"/>
          </a:p>
        </p:txBody>
      </p:sp>
    </p:spTree>
    <p:extLst>
      <p:ext uri="{BB962C8B-B14F-4D97-AF65-F5344CB8AC3E}">
        <p14:creationId xmlns:p14="http://schemas.microsoft.com/office/powerpoint/2010/main" val="2766841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2B4901-B51C-48E7-A616-1484FE7523AC}"/>
              </a:ext>
            </a:extLst>
          </p:cNvPr>
          <p:cNvSpPr>
            <a:spLocks noGrp="1"/>
          </p:cNvSpPr>
          <p:nvPr>
            <p:ph type="title" orient="vert"/>
          </p:nvPr>
        </p:nvSpPr>
        <p:spPr>
          <a:xfrm>
            <a:off x="8839200" y="1122363"/>
            <a:ext cx="2743200" cy="44592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7C13910-AE4C-45B9-8BBE-7CA80D9BA829}"/>
              </a:ext>
            </a:extLst>
          </p:cNvPr>
          <p:cNvSpPr>
            <a:spLocks noGrp="1"/>
          </p:cNvSpPr>
          <p:nvPr>
            <p:ph type="body" orient="vert" idx="1"/>
          </p:nvPr>
        </p:nvSpPr>
        <p:spPr>
          <a:xfrm>
            <a:off x="609600" y="1122363"/>
            <a:ext cx="8077200" cy="44592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41BD60-13E9-4CED-B6B5-FE9AA4A21307}"/>
              </a:ext>
            </a:extLst>
          </p:cNvPr>
          <p:cNvSpPr>
            <a:spLocks noGrp="1"/>
          </p:cNvSpPr>
          <p:nvPr>
            <p:ph type="dt" sz="half" idx="10"/>
          </p:nvPr>
        </p:nvSpPr>
        <p:spPr>
          <a:xfrm>
            <a:off x="838080" y="6356520"/>
            <a:ext cx="2742840" cy="364679"/>
          </a:xfrm>
        </p:spPr>
        <p:txBody>
          <a:bodyPr/>
          <a:lstStyle/>
          <a:p>
            <a:pPr lvl="0"/>
            <a:fld id="{431C611B-8C4E-46CF-A603-27526934A1A7}" type="datetime1">
              <a:rPr lang="en-US"/>
              <a:pPr lvl="0"/>
              <a:t>2/23/2021</a:t>
            </a:fld>
            <a:endParaRPr lang="en-US"/>
          </a:p>
        </p:txBody>
      </p:sp>
      <p:sp>
        <p:nvSpPr>
          <p:cNvPr id="5" name="Footer Placeholder 4">
            <a:extLst>
              <a:ext uri="{FF2B5EF4-FFF2-40B4-BE49-F238E27FC236}">
                <a16:creationId xmlns:a16="http://schemas.microsoft.com/office/drawing/2014/main" id="{05954513-CA57-4AAF-9907-87FDF0A7401E}"/>
              </a:ext>
            </a:extLst>
          </p:cNvPr>
          <p:cNvSpPr>
            <a:spLocks noGrp="1"/>
          </p:cNvSpPr>
          <p:nvPr>
            <p:ph type="ftr" sz="quarter" idx="11"/>
          </p:nvPr>
        </p:nvSpPr>
        <p:spPr>
          <a:xfrm>
            <a:off x="4038479" y="6356520"/>
            <a:ext cx="4114440" cy="364679"/>
          </a:xfrm>
        </p:spPr>
        <p:txBody>
          <a:bodyPr/>
          <a:lstStyle/>
          <a:p>
            <a:pPr lvl="0"/>
            <a:endParaRPr lang="fr-FR"/>
          </a:p>
        </p:txBody>
      </p:sp>
      <p:sp>
        <p:nvSpPr>
          <p:cNvPr id="6" name="Slide Number Placeholder 5">
            <a:extLst>
              <a:ext uri="{FF2B5EF4-FFF2-40B4-BE49-F238E27FC236}">
                <a16:creationId xmlns:a16="http://schemas.microsoft.com/office/drawing/2014/main" id="{7C81C6C8-5C90-45B8-BC23-B6AE7F7AE3A9}"/>
              </a:ext>
            </a:extLst>
          </p:cNvPr>
          <p:cNvSpPr>
            <a:spLocks noGrp="1"/>
          </p:cNvSpPr>
          <p:nvPr>
            <p:ph type="sldNum" sz="quarter" idx="12"/>
          </p:nvPr>
        </p:nvSpPr>
        <p:spPr>
          <a:xfrm>
            <a:off x="8610480" y="6356520"/>
            <a:ext cx="2742840" cy="364679"/>
          </a:xfrm>
        </p:spPr>
        <p:txBody>
          <a:bodyPr/>
          <a:lstStyle/>
          <a:p>
            <a:pPr lvl="0"/>
            <a:fld id="{49BB2FDB-1E11-4B14-92AE-BC2BF06F61E8}" type="slidenum">
              <a:t>‹N°›</a:t>
            </a:fld>
            <a:endParaRPr lang="en-US"/>
          </a:p>
        </p:txBody>
      </p:sp>
    </p:spTree>
    <p:extLst>
      <p:ext uri="{BB962C8B-B14F-4D97-AF65-F5344CB8AC3E}">
        <p14:creationId xmlns:p14="http://schemas.microsoft.com/office/powerpoint/2010/main" val="416160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5E3A2-1122-4B6B-B26C-BACB2807C8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1D04C73-6676-49F8-B528-B1395DDE36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FA186F-535F-4839-AF3E-78EEB9D3A8C3}"/>
              </a:ext>
            </a:extLst>
          </p:cNvPr>
          <p:cNvSpPr>
            <a:spLocks noGrp="1"/>
          </p:cNvSpPr>
          <p:nvPr>
            <p:ph type="dt" sz="half" idx="10"/>
          </p:nvPr>
        </p:nvSpPr>
        <p:spPr>
          <a:xfrm>
            <a:off x="838080" y="6356520"/>
            <a:ext cx="2742840" cy="364679"/>
          </a:xfrm>
        </p:spPr>
        <p:txBody>
          <a:bodyPr/>
          <a:lstStyle/>
          <a:p>
            <a:pPr lvl="0"/>
            <a:fld id="{31E1D1AA-58A3-4D3D-95C6-EEA5E5EB8E21}" type="datetime1">
              <a:rPr lang="en-US"/>
              <a:pPr lvl="0"/>
              <a:t>2/23/2021</a:t>
            </a:fld>
            <a:endParaRPr lang="en-US"/>
          </a:p>
        </p:txBody>
      </p:sp>
      <p:sp>
        <p:nvSpPr>
          <p:cNvPr id="5" name="Footer Placeholder 4">
            <a:extLst>
              <a:ext uri="{FF2B5EF4-FFF2-40B4-BE49-F238E27FC236}">
                <a16:creationId xmlns:a16="http://schemas.microsoft.com/office/drawing/2014/main" id="{F07EB9E4-3BBD-41C5-BCD2-2E835BFA8E65}"/>
              </a:ext>
            </a:extLst>
          </p:cNvPr>
          <p:cNvSpPr>
            <a:spLocks noGrp="1"/>
          </p:cNvSpPr>
          <p:nvPr>
            <p:ph type="ftr" sz="quarter" idx="11"/>
          </p:nvPr>
        </p:nvSpPr>
        <p:spPr>
          <a:xfrm>
            <a:off x="4038479" y="6356520"/>
            <a:ext cx="4114440" cy="364679"/>
          </a:xfrm>
        </p:spPr>
        <p:txBody>
          <a:bodyPr/>
          <a:lstStyle/>
          <a:p>
            <a:pPr lvl="0"/>
            <a:endParaRPr lang="fr-FR"/>
          </a:p>
        </p:txBody>
      </p:sp>
      <p:sp>
        <p:nvSpPr>
          <p:cNvPr id="6" name="Slide Number Placeholder 5">
            <a:extLst>
              <a:ext uri="{FF2B5EF4-FFF2-40B4-BE49-F238E27FC236}">
                <a16:creationId xmlns:a16="http://schemas.microsoft.com/office/drawing/2014/main" id="{AA81CFC6-45D8-4E67-8E10-E91E0C6D673F}"/>
              </a:ext>
            </a:extLst>
          </p:cNvPr>
          <p:cNvSpPr>
            <a:spLocks noGrp="1"/>
          </p:cNvSpPr>
          <p:nvPr>
            <p:ph type="sldNum" sz="quarter" idx="12"/>
          </p:nvPr>
        </p:nvSpPr>
        <p:spPr>
          <a:xfrm>
            <a:off x="8610480" y="6356520"/>
            <a:ext cx="2742840" cy="364679"/>
          </a:xfrm>
        </p:spPr>
        <p:txBody>
          <a:bodyPr/>
          <a:lstStyle/>
          <a:p>
            <a:pPr lvl="0"/>
            <a:fld id="{8909820B-6B51-4700-82F4-6D92E3103F78}" type="slidenum">
              <a:t>‹N°›</a:t>
            </a:fld>
            <a:endParaRPr lang="en-US"/>
          </a:p>
        </p:txBody>
      </p:sp>
    </p:spTree>
    <p:extLst>
      <p:ext uri="{BB962C8B-B14F-4D97-AF65-F5344CB8AC3E}">
        <p14:creationId xmlns:p14="http://schemas.microsoft.com/office/powerpoint/2010/main" val="4161673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D37C4-DABF-46DA-8201-6DADE594CB48}"/>
              </a:ext>
            </a:extLst>
          </p:cNvPr>
          <p:cNvSpPr>
            <a:spLocks noGrp="1"/>
          </p:cNvSpPr>
          <p:nvPr>
            <p:ph type="title"/>
          </p:nvPr>
        </p:nvSpPr>
        <p:spPr>
          <a:xfrm>
            <a:off x="838080" y="365040"/>
            <a:ext cx="10515240" cy="132516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411718EE-D5AB-4F51-864B-5FC44A4E623F}"/>
              </a:ext>
            </a:extLst>
          </p:cNvPr>
          <p:cNvSpPr>
            <a:spLocks noGrp="1"/>
          </p:cNvSpPr>
          <p:nvPr>
            <p:ph idx="1"/>
          </p:nvPr>
        </p:nvSpPr>
        <p:spPr>
          <a:xfrm>
            <a:off x="838080" y="1825560"/>
            <a:ext cx="10515240" cy="4350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2B9FC8-E6E8-4188-9CC5-F4A50A8D61C7}"/>
              </a:ext>
            </a:extLst>
          </p:cNvPr>
          <p:cNvSpPr>
            <a:spLocks noGrp="1"/>
          </p:cNvSpPr>
          <p:nvPr>
            <p:ph type="dt" sz="half" idx="10"/>
          </p:nvPr>
        </p:nvSpPr>
        <p:spPr>
          <a:xfrm>
            <a:off x="838080" y="6356520"/>
            <a:ext cx="2742840" cy="364679"/>
          </a:xfrm>
        </p:spPr>
        <p:txBody>
          <a:bodyPr/>
          <a:lstStyle/>
          <a:p>
            <a:pPr lvl="0"/>
            <a:fld id="{31E1D1AA-58A3-4D3D-95C6-EEA5E5EB8E21}" type="datetime1">
              <a:rPr lang="en-US"/>
              <a:pPr lvl="0"/>
              <a:t>2/23/2021</a:t>
            </a:fld>
            <a:endParaRPr lang="en-US"/>
          </a:p>
        </p:txBody>
      </p:sp>
      <p:sp>
        <p:nvSpPr>
          <p:cNvPr id="5" name="Footer Placeholder 4">
            <a:extLst>
              <a:ext uri="{FF2B5EF4-FFF2-40B4-BE49-F238E27FC236}">
                <a16:creationId xmlns:a16="http://schemas.microsoft.com/office/drawing/2014/main" id="{6C5E0DD1-2EBA-4C37-8818-ACE20EB683C3}"/>
              </a:ext>
            </a:extLst>
          </p:cNvPr>
          <p:cNvSpPr>
            <a:spLocks noGrp="1"/>
          </p:cNvSpPr>
          <p:nvPr>
            <p:ph type="ftr" sz="quarter" idx="11"/>
          </p:nvPr>
        </p:nvSpPr>
        <p:spPr>
          <a:xfrm>
            <a:off x="4038479" y="6356520"/>
            <a:ext cx="4114440" cy="364679"/>
          </a:xfrm>
        </p:spPr>
        <p:txBody>
          <a:bodyPr/>
          <a:lstStyle/>
          <a:p>
            <a:pPr lvl="0"/>
            <a:endParaRPr lang="fr-FR"/>
          </a:p>
        </p:txBody>
      </p:sp>
      <p:sp>
        <p:nvSpPr>
          <p:cNvPr id="6" name="Slide Number Placeholder 5">
            <a:extLst>
              <a:ext uri="{FF2B5EF4-FFF2-40B4-BE49-F238E27FC236}">
                <a16:creationId xmlns:a16="http://schemas.microsoft.com/office/drawing/2014/main" id="{89523770-27D2-4F64-B8CB-71575A2020DC}"/>
              </a:ext>
            </a:extLst>
          </p:cNvPr>
          <p:cNvSpPr>
            <a:spLocks noGrp="1"/>
          </p:cNvSpPr>
          <p:nvPr>
            <p:ph type="sldNum" sz="quarter" idx="12"/>
          </p:nvPr>
        </p:nvSpPr>
        <p:spPr>
          <a:xfrm>
            <a:off x="8610480" y="6356520"/>
            <a:ext cx="2742840" cy="364679"/>
          </a:xfrm>
        </p:spPr>
        <p:txBody>
          <a:bodyPr/>
          <a:lstStyle/>
          <a:p>
            <a:pPr lvl="0"/>
            <a:fld id="{0E4BC6DA-8EAB-40E9-B0A1-CC0BCEB22A4C}" type="slidenum">
              <a:t>‹N°›</a:t>
            </a:fld>
            <a:endParaRPr lang="en-US"/>
          </a:p>
        </p:txBody>
      </p:sp>
    </p:spTree>
    <p:extLst>
      <p:ext uri="{BB962C8B-B14F-4D97-AF65-F5344CB8AC3E}">
        <p14:creationId xmlns:p14="http://schemas.microsoft.com/office/powerpoint/2010/main" val="27773951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2049A-3383-4C6C-A2AF-E103C36595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3DABD77-BD88-47D1-A19B-47A60F4285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8F768A-F01C-43E8-9C04-AAB471A0F50E}"/>
              </a:ext>
            </a:extLst>
          </p:cNvPr>
          <p:cNvSpPr>
            <a:spLocks noGrp="1"/>
          </p:cNvSpPr>
          <p:nvPr>
            <p:ph type="dt" sz="half" idx="10"/>
          </p:nvPr>
        </p:nvSpPr>
        <p:spPr>
          <a:xfrm>
            <a:off x="838080" y="6356520"/>
            <a:ext cx="2742840" cy="364679"/>
          </a:xfrm>
        </p:spPr>
        <p:txBody>
          <a:bodyPr/>
          <a:lstStyle/>
          <a:p>
            <a:pPr lvl="0"/>
            <a:fld id="{31E1D1AA-58A3-4D3D-95C6-EEA5E5EB8E21}" type="datetime1">
              <a:rPr lang="en-US"/>
              <a:pPr lvl="0"/>
              <a:t>2/23/2021</a:t>
            </a:fld>
            <a:endParaRPr lang="en-US"/>
          </a:p>
        </p:txBody>
      </p:sp>
      <p:sp>
        <p:nvSpPr>
          <p:cNvPr id="5" name="Footer Placeholder 4">
            <a:extLst>
              <a:ext uri="{FF2B5EF4-FFF2-40B4-BE49-F238E27FC236}">
                <a16:creationId xmlns:a16="http://schemas.microsoft.com/office/drawing/2014/main" id="{6C5CDCF1-7FBD-42C6-88EB-4B3D97DA27B9}"/>
              </a:ext>
            </a:extLst>
          </p:cNvPr>
          <p:cNvSpPr>
            <a:spLocks noGrp="1"/>
          </p:cNvSpPr>
          <p:nvPr>
            <p:ph type="ftr" sz="quarter" idx="11"/>
          </p:nvPr>
        </p:nvSpPr>
        <p:spPr>
          <a:xfrm>
            <a:off x="4038479" y="6356520"/>
            <a:ext cx="4114440" cy="364679"/>
          </a:xfrm>
        </p:spPr>
        <p:txBody>
          <a:bodyPr/>
          <a:lstStyle/>
          <a:p>
            <a:pPr lvl="0"/>
            <a:endParaRPr lang="fr-FR"/>
          </a:p>
        </p:txBody>
      </p:sp>
      <p:sp>
        <p:nvSpPr>
          <p:cNvPr id="6" name="Slide Number Placeholder 5">
            <a:extLst>
              <a:ext uri="{FF2B5EF4-FFF2-40B4-BE49-F238E27FC236}">
                <a16:creationId xmlns:a16="http://schemas.microsoft.com/office/drawing/2014/main" id="{87DB3B61-EFF1-4020-AB1C-57644F6D4701}"/>
              </a:ext>
            </a:extLst>
          </p:cNvPr>
          <p:cNvSpPr>
            <a:spLocks noGrp="1"/>
          </p:cNvSpPr>
          <p:nvPr>
            <p:ph type="sldNum" sz="quarter" idx="12"/>
          </p:nvPr>
        </p:nvSpPr>
        <p:spPr>
          <a:xfrm>
            <a:off x="8610480" y="6356520"/>
            <a:ext cx="2742840" cy="364679"/>
          </a:xfrm>
        </p:spPr>
        <p:txBody>
          <a:bodyPr/>
          <a:lstStyle/>
          <a:p>
            <a:pPr lvl="0"/>
            <a:fld id="{377D1892-DF0F-4525-BFCC-3BD0065F4930}" type="slidenum">
              <a:t>‹N°›</a:t>
            </a:fld>
            <a:endParaRPr lang="en-US"/>
          </a:p>
        </p:txBody>
      </p:sp>
    </p:spTree>
    <p:extLst>
      <p:ext uri="{BB962C8B-B14F-4D97-AF65-F5344CB8AC3E}">
        <p14:creationId xmlns:p14="http://schemas.microsoft.com/office/powerpoint/2010/main" val="35490673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178D1-E826-4340-A2CE-CB5FE4BA3BDB}"/>
              </a:ext>
            </a:extLst>
          </p:cNvPr>
          <p:cNvSpPr>
            <a:spLocks noGrp="1"/>
          </p:cNvSpPr>
          <p:nvPr>
            <p:ph type="title"/>
          </p:nvPr>
        </p:nvSpPr>
        <p:spPr>
          <a:xfrm>
            <a:off x="838080" y="365040"/>
            <a:ext cx="10515240" cy="132516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75C6346E-DB20-4F9F-82C9-1B784E6DBDA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429FAE-6C0A-4F71-8C19-164F7E8767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4A746D5-CE35-43B4-BB32-0C634642A5C5}"/>
              </a:ext>
            </a:extLst>
          </p:cNvPr>
          <p:cNvSpPr>
            <a:spLocks noGrp="1"/>
          </p:cNvSpPr>
          <p:nvPr>
            <p:ph type="dt" sz="half" idx="10"/>
          </p:nvPr>
        </p:nvSpPr>
        <p:spPr>
          <a:xfrm>
            <a:off x="838080" y="6356520"/>
            <a:ext cx="2742840" cy="364679"/>
          </a:xfrm>
        </p:spPr>
        <p:txBody>
          <a:bodyPr/>
          <a:lstStyle/>
          <a:p>
            <a:pPr lvl="0"/>
            <a:fld id="{31E1D1AA-58A3-4D3D-95C6-EEA5E5EB8E21}" type="datetime1">
              <a:rPr lang="en-US"/>
              <a:pPr lvl="0"/>
              <a:t>2/23/2021</a:t>
            </a:fld>
            <a:endParaRPr lang="en-US"/>
          </a:p>
        </p:txBody>
      </p:sp>
      <p:sp>
        <p:nvSpPr>
          <p:cNvPr id="6" name="Footer Placeholder 5">
            <a:extLst>
              <a:ext uri="{FF2B5EF4-FFF2-40B4-BE49-F238E27FC236}">
                <a16:creationId xmlns:a16="http://schemas.microsoft.com/office/drawing/2014/main" id="{D71D7001-3347-4C84-9783-FC203024FCD7}"/>
              </a:ext>
            </a:extLst>
          </p:cNvPr>
          <p:cNvSpPr>
            <a:spLocks noGrp="1"/>
          </p:cNvSpPr>
          <p:nvPr>
            <p:ph type="ftr" sz="quarter" idx="11"/>
          </p:nvPr>
        </p:nvSpPr>
        <p:spPr>
          <a:xfrm>
            <a:off x="4038479" y="6356520"/>
            <a:ext cx="4114440" cy="364679"/>
          </a:xfrm>
        </p:spPr>
        <p:txBody>
          <a:bodyPr/>
          <a:lstStyle/>
          <a:p>
            <a:pPr lvl="0"/>
            <a:endParaRPr lang="fr-FR"/>
          </a:p>
        </p:txBody>
      </p:sp>
      <p:sp>
        <p:nvSpPr>
          <p:cNvPr id="7" name="Slide Number Placeholder 6">
            <a:extLst>
              <a:ext uri="{FF2B5EF4-FFF2-40B4-BE49-F238E27FC236}">
                <a16:creationId xmlns:a16="http://schemas.microsoft.com/office/drawing/2014/main" id="{F486FD2D-64EE-464C-BF42-5C2768A21647}"/>
              </a:ext>
            </a:extLst>
          </p:cNvPr>
          <p:cNvSpPr>
            <a:spLocks noGrp="1"/>
          </p:cNvSpPr>
          <p:nvPr>
            <p:ph type="sldNum" sz="quarter" idx="12"/>
          </p:nvPr>
        </p:nvSpPr>
        <p:spPr>
          <a:xfrm>
            <a:off x="8610480" y="6356520"/>
            <a:ext cx="2742840" cy="364679"/>
          </a:xfrm>
        </p:spPr>
        <p:txBody>
          <a:bodyPr/>
          <a:lstStyle/>
          <a:p>
            <a:pPr lvl="0"/>
            <a:fld id="{D1631C18-1DCB-4265-9F86-05E6C80ACCAE}" type="slidenum">
              <a:t>‹N°›</a:t>
            </a:fld>
            <a:endParaRPr lang="en-US"/>
          </a:p>
        </p:txBody>
      </p:sp>
    </p:spTree>
    <p:extLst>
      <p:ext uri="{BB962C8B-B14F-4D97-AF65-F5344CB8AC3E}">
        <p14:creationId xmlns:p14="http://schemas.microsoft.com/office/powerpoint/2010/main" val="21886104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4F96A-CB85-4A7F-925F-61F6F8E8D7C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A3DCEB-18DA-40CA-9F4D-9E009F1129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F25608-DBD8-4120-AC58-D2163B3F5D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A1F438D-F613-4692-BB9A-BA78C715E5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348B3A-1932-4878-86D4-A8CA002221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6A1DC6-FB56-42B9-9FAA-FDCF398575EA}"/>
              </a:ext>
            </a:extLst>
          </p:cNvPr>
          <p:cNvSpPr>
            <a:spLocks noGrp="1"/>
          </p:cNvSpPr>
          <p:nvPr>
            <p:ph type="dt" sz="half" idx="10"/>
          </p:nvPr>
        </p:nvSpPr>
        <p:spPr>
          <a:xfrm>
            <a:off x="838080" y="6356520"/>
            <a:ext cx="2742840" cy="364679"/>
          </a:xfrm>
        </p:spPr>
        <p:txBody>
          <a:bodyPr/>
          <a:lstStyle/>
          <a:p>
            <a:pPr lvl="0"/>
            <a:fld id="{31E1D1AA-58A3-4D3D-95C6-EEA5E5EB8E21}" type="datetime1">
              <a:rPr lang="en-US"/>
              <a:pPr lvl="0"/>
              <a:t>2/23/2021</a:t>
            </a:fld>
            <a:endParaRPr lang="en-US"/>
          </a:p>
        </p:txBody>
      </p:sp>
      <p:sp>
        <p:nvSpPr>
          <p:cNvPr id="8" name="Footer Placeholder 7">
            <a:extLst>
              <a:ext uri="{FF2B5EF4-FFF2-40B4-BE49-F238E27FC236}">
                <a16:creationId xmlns:a16="http://schemas.microsoft.com/office/drawing/2014/main" id="{BF989326-1EBF-4B43-9C82-C8177E072F01}"/>
              </a:ext>
            </a:extLst>
          </p:cNvPr>
          <p:cNvSpPr>
            <a:spLocks noGrp="1"/>
          </p:cNvSpPr>
          <p:nvPr>
            <p:ph type="ftr" sz="quarter" idx="11"/>
          </p:nvPr>
        </p:nvSpPr>
        <p:spPr>
          <a:xfrm>
            <a:off x="4038479" y="6356520"/>
            <a:ext cx="4114440" cy="364679"/>
          </a:xfrm>
        </p:spPr>
        <p:txBody>
          <a:bodyPr/>
          <a:lstStyle/>
          <a:p>
            <a:pPr lvl="0"/>
            <a:endParaRPr lang="fr-FR"/>
          </a:p>
        </p:txBody>
      </p:sp>
      <p:sp>
        <p:nvSpPr>
          <p:cNvPr id="9" name="Slide Number Placeholder 8">
            <a:extLst>
              <a:ext uri="{FF2B5EF4-FFF2-40B4-BE49-F238E27FC236}">
                <a16:creationId xmlns:a16="http://schemas.microsoft.com/office/drawing/2014/main" id="{98D58BC1-1ADB-4162-9FFE-E419941F304B}"/>
              </a:ext>
            </a:extLst>
          </p:cNvPr>
          <p:cNvSpPr>
            <a:spLocks noGrp="1"/>
          </p:cNvSpPr>
          <p:nvPr>
            <p:ph type="sldNum" sz="quarter" idx="12"/>
          </p:nvPr>
        </p:nvSpPr>
        <p:spPr>
          <a:xfrm>
            <a:off x="8610480" y="6356520"/>
            <a:ext cx="2742840" cy="364679"/>
          </a:xfrm>
        </p:spPr>
        <p:txBody>
          <a:bodyPr/>
          <a:lstStyle/>
          <a:p>
            <a:pPr lvl="0"/>
            <a:fld id="{0A8A8336-EE70-4D25-A8FD-77878DB6BD68}" type="slidenum">
              <a:t>‹N°›</a:t>
            </a:fld>
            <a:endParaRPr lang="en-US"/>
          </a:p>
        </p:txBody>
      </p:sp>
    </p:spTree>
    <p:extLst>
      <p:ext uri="{BB962C8B-B14F-4D97-AF65-F5344CB8AC3E}">
        <p14:creationId xmlns:p14="http://schemas.microsoft.com/office/powerpoint/2010/main" val="33496177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7B9C4-D24A-4F8A-8159-0D8ABDD3F874}"/>
              </a:ext>
            </a:extLst>
          </p:cNvPr>
          <p:cNvSpPr>
            <a:spLocks noGrp="1"/>
          </p:cNvSpPr>
          <p:nvPr>
            <p:ph type="title"/>
          </p:nvPr>
        </p:nvSpPr>
        <p:spPr>
          <a:xfrm>
            <a:off x="838080" y="365040"/>
            <a:ext cx="10515240" cy="1325160"/>
          </a:xfrm>
        </p:spPr>
        <p:txBody>
          <a:bodyPr/>
          <a:lstStyle/>
          <a:p>
            <a:r>
              <a:rPr lang="en-US"/>
              <a:t>Click to edit Master title style</a:t>
            </a:r>
          </a:p>
        </p:txBody>
      </p:sp>
      <p:sp>
        <p:nvSpPr>
          <p:cNvPr id="3" name="Date Placeholder 2">
            <a:extLst>
              <a:ext uri="{FF2B5EF4-FFF2-40B4-BE49-F238E27FC236}">
                <a16:creationId xmlns:a16="http://schemas.microsoft.com/office/drawing/2014/main" id="{990C4E68-4B76-4F3F-B34B-2944C215C2A9}"/>
              </a:ext>
            </a:extLst>
          </p:cNvPr>
          <p:cNvSpPr>
            <a:spLocks noGrp="1"/>
          </p:cNvSpPr>
          <p:nvPr>
            <p:ph type="dt" sz="half" idx="10"/>
          </p:nvPr>
        </p:nvSpPr>
        <p:spPr>
          <a:xfrm>
            <a:off x="838080" y="6356520"/>
            <a:ext cx="2742840" cy="364679"/>
          </a:xfrm>
        </p:spPr>
        <p:txBody>
          <a:bodyPr/>
          <a:lstStyle/>
          <a:p>
            <a:pPr lvl="0"/>
            <a:fld id="{31E1D1AA-58A3-4D3D-95C6-EEA5E5EB8E21}" type="datetime1">
              <a:rPr lang="en-US"/>
              <a:pPr lvl="0"/>
              <a:t>2/23/2021</a:t>
            </a:fld>
            <a:endParaRPr lang="en-US"/>
          </a:p>
        </p:txBody>
      </p:sp>
      <p:sp>
        <p:nvSpPr>
          <p:cNvPr id="4" name="Footer Placeholder 3">
            <a:extLst>
              <a:ext uri="{FF2B5EF4-FFF2-40B4-BE49-F238E27FC236}">
                <a16:creationId xmlns:a16="http://schemas.microsoft.com/office/drawing/2014/main" id="{AE069093-F300-4626-957F-81E90E1D615E}"/>
              </a:ext>
            </a:extLst>
          </p:cNvPr>
          <p:cNvSpPr>
            <a:spLocks noGrp="1"/>
          </p:cNvSpPr>
          <p:nvPr>
            <p:ph type="ftr" sz="quarter" idx="11"/>
          </p:nvPr>
        </p:nvSpPr>
        <p:spPr>
          <a:xfrm>
            <a:off x="4038479" y="6356520"/>
            <a:ext cx="4114440" cy="364679"/>
          </a:xfrm>
        </p:spPr>
        <p:txBody>
          <a:bodyPr/>
          <a:lstStyle/>
          <a:p>
            <a:pPr lvl="0"/>
            <a:endParaRPr lang="fr-FR"/>
          </a:p>
        </p:txBody>
      </p:sp>
      <p:sp>
        <p:nvSpPr>
          <p:cNvPr id="5" name="Slide Number Placeholder 4">
            <a:extLst>
              <a:ext uri="{FF2B5EF4-FFF2-40B4-BE49-F238E27FC236}">
                <a16:creationId xmlns:a16="http://schemas.microsoft.com/office/drawing/2014/main" id="{7FB7DFED-87BD-4CA3-9526-E0EFBA731815}"/>
              </a:ext>
            </a:extLst>
          </p:cNvPr>
          <p:cNvSpPr>
            <a:spLocks noGrp="1"/>
          </p:cNvSpPr>
          <p:nvPr>
            <p:ph type="sldNum" sz="quarter" idx="12"/>
          </p:nvPr>
        </p:nvSpPr>
        <p:spPr>
          <a:xfrm>
            <a:off x="8610480" y="6356520"/>
            <a:ext cx="2742840" cy="364679"/>
          </a:xfrm>
        </p:spPr>
        <p:txBody>
          <a:bodyPr/>
          <a:lstStyle/>
          <a:p>
            <a:pPr lvl="0"/>
            <a:fld id="{AA28FAC5-A673-4519-8FD6-4A8495E1D6ED}" type="slidenum">
              <a:t>‹N°›</a:t>
            </a:fld>
            <a:endParaRPr lang="en-US"/>
          </a:p>
        </p:txBody>
      </p:sp>
    </p:spTree>
    <p:extLst>
      <p:ext uri="{BB962C8B-B14F-4D97-AF65-F5344CB8AC3E}">
        <p14:creationId xmlns:p14="http://schemas.microsoft.com/office/powerpoint/2010/main" val="11176328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F8E137-5E52-4265-8FBF-EAE9EA99EB53}"/>
              </a:ext>
            </a:extLst>
          </p:cNvPr>
          <p:cNvSpPr>
            <a:spLocks noGrp="1"/>
          </p:cNvSpPr>
          <p:nvPr>
            <p:ph type="dt" sz="half" idx="10"/>
          </p:nvPr>
        </p:nvSpPr>
        <p:spPr>
          <a:xfrm>
            <a:off x="838080" y="6356520"/>
            <a:ext cx="2742840" cy="364679"/>
          </a:xfrm>
        </p:spPr>
        <p:txBody>
          <a:bodyPr/>
          <a:lstStyle/>
          <a:p>
            <a:pPr lvl="0"/>
            <a:fld id="{31E1D1AA-58A3-4D3D-95C6-EEA5E5EB8E21}" type="datetime1">
              <a:rPr lang="en-US"/>
              <a:pPr lvl="0"/>
              <a:t>2/23/2021</a:t>
            </a:fld>
            <a:endParaRPr lang="en-US"/>
          </a:p>
        </p:txBody>
      </p:sp>
      <p:sp>
        <p:nvSpPr>
          <p:cNvPr id="3" name="Footer Placeholder 2">
            <a:extLst>
              <a:ext uri="{FF2B5EF4-FFF2-40B4-BE49-F238E27FC236}">
                <a16:creationId xmlns:a16="http://schemas.microsoft.com/office/drawing/2014/main" id="{4EF8E685-D6A9-41F6-A6C4-4408C76976EA}"/>
              </a:ext>
            </a:extLst>
          </p:cNvPr>
          <p:cNvSpPr>
            <a:spLocks noGrp="1"/>
          </p:cNvSpPr>
          <p:nvPr>
            <p:ph type="ftr" sz="quarter" idx="11"/>
          </p:nvPr>
        </p:nvSpPr>
        <p:spPr>
          <a:xfrm>
            <a:off x="4038479" y="6356520"/>
            <a:ext cx="4114440" cy="364679"/>
          </a:xfrm>
        </p:spPr>
        <p:txBody>
          <a:bodyPr/>
          <a:lstStyle/>
          <a:p>
            <a:pPr lvl="0"/>
            <a:endParaRPr lang="fr-FR"/>
          </a:p>
        </p:txBody>
      </p:sp>
      <p:sp>
        <p:nvSpPr>
          <p:cNvPr id="4" name="Slide Number Placeholder 3">
            <a:extLst>
              <a:ext uri="{FF2B5EF4-FFF2-40B4-BE49-F238E27FC236}">
                <a16:creationId xmlns:a16="http://schemas.microsoft.com/office/drawing/2014/main" id="{4BD16639-CB96-427B-933A-348DEDDFD3C4}"/>
              </a:ext>
            </a:extLst>
          </p:cNvPr>
          <p:cNvSpPr>
            <a:spLocks noGrp="1"/>
          </p:cNvSpPr>
          <p:nvPr>
            <p:ph type="sldNum" sz="quarter" idx="12"/>
          </p:nvPr>
        </p:nvSpPr>
        <p:spPr>
          <a:xfrm>
            <a:off x="8610480" y="6356520"/>
            <a:ext cx="2742840" cy="364679"/>
          </a:xfrm>
        </p:spPr>
        <p:txBody>
          <a:bodyPr/>
          <a:lstStyle/>
          <a:p>
            <a:pPr lvl="0"/>
            <a:fld id="{ED067447-DAE8-49FC-BC1B-236BA181B2DD}" type="slidenum">
              <a:t>‹N°›</a:t>
            </a:fld>
            <a:endParaRPr lang="en-US"/>
          </a:p>
        </p:txBody>
      </p:sp>
    </p:spTree>
    <p:extLst>
      <p:ext uri="{BB962C8B-B14F-4D97-AF65-F5344CB8AC3E}">
        <p14:creationId xmlns:p14="http://schemas.microsoft.com/office/powerpoint/2010/main" val="3003106951"/>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684E1-A31A-4C05-B191-901DB09B9C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374C3E1-E5B9-4570-A816-741C86C132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2F4225-3479-4722-BFE8-6CAB2C98B3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A0AD46-5B12-4C24-BB8B-2F650FA29DF4}"/>
              </a:ext>
            </a:extLst>
          </p:cNvPr>
          <p:cNvSpPr>
            <a:spLocks noGrp="1"/>
          </p:cNvSpPr>
          <p:nvPr>
            <p:ph type="dt" sz="half" idx="10"/>
          </p:nvPr>
        </p:nvSpPr>
        <p:spPr>
          <a:xfrm>
            <a:off x="838080" y="6356520"/>
            <a:ext cx="2742840" cy="364679"/>
          </a:xfrm>
        </p:spPr>
        <p:txBody>
          <a:bodyPr/>
          <a:lstStyle/>
          <a:p>
            <a:pPr lvl="0"/>
            <a:fld id="{31E1D1AA-58A3-4D3D-95C6-EEA5E5EB8E21}" type="datetime1">
              <a:rPr lang="en-US"/>
              <a:pPr lvl="0"/>
              <a:t>2/23/2021</a:t>
            </a:fld>
            <a:endParaRPr lang="en-US"/>
          </a:p>
        </p:txBody>
      </p:sp>
      <p:sp>
        <p:nvSpPr>
          <p:cNvPr id="6" name="Footer Placeholder 5">
            <a:extLst>
              <a:ext uri="{FF2B5EF4-FFF2-40B4-BE49-F238E27FC236}">
                <a16:creationId xmlns:a16="http://schemas.microsoft.com/office/drawing/2014/main" id="{8D929660-EC89-42CD-957E-559CA27FC126}"/>
              </a:ext>
            </a:extLst>
          </p:cNvPr>
          <p:cNvSpPr>
            <a:spLocks noGrp="1"/>
          </p:cNvSpPr>
          <p:nvPr>
            <p:ph type="ftr" sz="quarter" idx="11"/>
          </p:nvPr>
        </p:nvSpPr>
        <p:spPr>
          <a:xfrm>
            <a:off x="4038479" y="6356520"/>
            <a:ext cx="4114440" cy="364679"/>
          </a:xfrm>
        </p:spPr>
        <p:txBody>
          <a:bodyPr/>
          <a:lstStyle/>
          <a:p>
            <a:pPr lvl="0"/>
            <a:endParaRPr lang="fr-FR"/>
          </a:p>
        </p:txBody>
      </p:sp>
      <p:sp>
        <p:nvSpPr>
          <p:cNvPr id="7" name="Slide Number Placeholder 6">
            <a:extLst>
              <a:ext uri="{FF2B5EF4-FFF2-40B4-BE49-F238E27FC236}">
                <a16:creationId xmlns:a16="http://schemas.microsoft.com/office/drawing/2014/main" id="{23718762-C890-4B1D-87B8-1B7EC929A76C}"/>
              </a:ext>
            </a:extLst>
          </p:cNvPr>
          <p:cNvSpPr>
            <a:spLocks noGrp="1"/>
          </p:cNvSpPr>
          <p:nvPr>
            <p:ph type="sldNum" sz="quarter" idx="12"/>
          </p:nvPr>
        </p:nvSpPr>
        <p:spPr>
          <a:xfrm>
            <a:off x="8610480" y="6356520"/>
            <a:ext cx="2742840" cy="364679"/>
          </a:xfrm>
        </p:spPr>
        <p:txBody>
          <a:bodyPr/>
          <a:lstStyle/>
          <a:p>
            <a:pPr lvl="0"/>
            <a:fld id="{C780D5F0-5A98-4AFA-AA66-C5467E856027}" type="slidenum">
              <a:t>‹N°›</a:t>
            </a:fld>
            <a:endParaRPr lang="en-US"/>
          </a:p>
        </p:txBody>
      </p:sp>
    </p:spTree>
    <p:extLst>
      <p:ext uri="{BB962C8B-B14F-4D97-AF65-F5344CB8AC3E}">
        <p14:creationId xmlns:p14="http://schemas.microsoft.com/office/powerpoint/2010/main" val="1226790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3C263-FCEC-48DD-880A-3FC20C9BABCB}"/>
              </a:ext>
            </a:extLst>
          </p:cNvPr>
          <p:cNvSpPr>
            <a:spLocks noGrp="1"/>
          </p:cNvSpPr>
          <p:nvPr>
            <p:ph type="title"/>
          </p:nvPr>
        </p:nvSpPr>
        <p:spPr>
          <a:xfrm>
            <a:off x="1523880" y="1122480"/>
            <a:ext cx="9143640" cy="238716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FDB60F3-C35F-478E-BBE3-2C01B509E14E}"/>
              </a:ext>
            </a:extLst>
          </p:cNvPr>
          <p:cNvSpPr>
            <a:spLocks noGrp="1"/>
          </p:cNvSpPr>
          <p:nvPr>
            <p:ph idx="1"/>
          </p:nvPr>
        </p:nvSpPr>
        <p:spPr>
          <a:xfrm>
            <a:off x="609480" y="1604520"/>
            <a:ext cx="10972440" cy="39772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07BA7-C1DE-4685-BEA4-CAB24AFFF2DF}"/>
              </a:ext>
            </a:extLst>
          </p:cNvPr>
          <p:cNvSpPr>
            <a:spLocks noGrp="1"/>
          </p:cNvSpPr>
          <p:nvPr>
            <p:ph type="dt" sz="half" idx="10"/>
          </p:nvPr>
        </p:nvSpPr>
        <p:spPr>
          <a:xfrm>
            <a:off x="838080" y="6356520"/>
            <a:ext cx="2742840" cy="364679"/>
          </a:xfrm>
        </p:spPr>
        <p:txBody>
          <a:bodyPr/>
          <a:lstStyle/>
          <a:p>
            <a:pPr lvl="0"/>
            <a:fld id="{431C611B-8C4E-46CF-A603-27526934A1A7}" type="datetime1">
              <a:rPr lang="en-US"/>
              <a:pPr lvl="0"/>
              <a:t>2/23/2021</a:t>
            </a:fld>
            <a:endParaRPr lang="en-US"/>
          </a:p>
        </p:txBody>
      </p:sp>
      <p:sp>
        <p:nvSpPr>
          <p:cNvPr id="5" name="Footer Placeholder 4">
            <a:extLst>
              <a:ext uri="{FF2B5EF4-FFF2-40B4-BE49-F238E27FC236}">
                <a16:creationId xmlns:a16="http://schemas.microsoft.com/office/drawing/2014/main" id="{D5D5EFBA-31C7-4BAF-ACAD-400D0D071C30}"/>
              </a:ext>
            </a:extLst>
          </p:cNvPr>
          <p:cNvSpPr>
            <a:spLocks noGrp="1"/>
          </p:cNvSpPr>
          <p:nvPr>
            <p:ph type="ftr" sz="quarter" idx="11"/>
          </p:nvPr>
        </p:nvSpPr>
        <p:spPr>
          <a:xfrm>
            <a:off x="4038479" y="6356520"/>
            <a:ext cx="4114440" cy="364679"/>
          </a:xfrm>
        </p:spPr>
        <p:txBody>
          <a:bodyPr/>
          <a:lstStyle/>
          <a:p>
            <a:pPr lvl="0"/>
            <a:endParaRPr lang="fr-FR"/>
          </a:p>
        </p:txBody>
      </p:sp>
      <p:sp>
        <p:nvSpPr>
          <p:cNvPr id="6" name="Slide Number Placeholder 5">
            <a:extLst>
              <a:ext uri="{FF2B5EF4-FFF2-40B4-BE49-F238E27FC236}">
                <a16:creationId xmlns:a16="http://schemas.microsoft.com/office/drawing/2014/main" id="{F76817FC-1561-44C4-B72A-5714A4F8BA22}"/>
              </a:ext>
            </a:extLst>
          </p:cNvPr>
          <p:cNvSpPr>
            <a:spLocks noGrp="1"/>
          </p:cNvSpPr>
          <p:nvPr>
            <p:ph type="sldNum" sz="quarter" idx="12"/>
          </p:nvPr>
        </p:nvSpPr>
        <p:spPr>
          <a:xfrm>
            <a:off x="8610480" y="6356520"/>
            <a:ext cx="2742840" cy="364679"/>
          </a:xfrm>
        </p:spPr>
        <p:txBody>
          <a:bodyPr/>
          <a:lstStyle/>
          <a:p>
            <a:pPr lvl="0"/>
            <a:fld id="{49043110-CF54-47B3-BC67-174950030985}" type="slidenum">
              <a:t>‹N°›</a:t>
            </a:fld>
            <a:endParaRPr lang="en-US"/>
          </a:p>
        </p:txBody>
      </p:sp>
    </p:spTree>
    <p:extLst>
      <p:ext uri="{BB962C8B-B14F-4D97-AF65-F5344CB8AC3E}">
        <p14:creationId xmlns:p14="http://schemas.microsoft.com/office/powerpoint/2010/main" val="6311096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A23BA-4495-4E47-A8A6-3E72558C90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B5B935-F689-46C9-AF77-3DA93BD884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824AB1E-71D9-4458-A6CB-4810656862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2A0676-C1E3-48FA-ACB3-EB4CD51264B2}"/>
              </a:ext>
            </a:extLst>
          </p:cNvPr>
          <p:cNvSpPr>
            <a:spLocks noGrp="1"/>
          </p:cNvSpPr>
          <p:nvPr>
            <p:ph type="dt" sz="half" idx="10"/>
          </p:nvPr>
        </p:nvSpPr>
        <p:spPr>
          <a:xfrm>
            <a:off x="838080" y="6356520"/>
            <a:ext cx="2742840" cy="364679"/>
          </a:xfrm>
        </p:spPr>
        <p:txBody>
          <a:bodyPr/>
          <a:lstStyle/>
          <a:p>
            <a:pPr lvl="0"/>
            <a:fld id="{31E1D1AA-58A3-4D3D-95C6-EEA5E5EB8E21}" type="datetime1">
              <a:rPr lang="en-US"/>
              <a:pPr lvl="0"/>
              <a:t>2/23/2021</a:t>
            </a:fld>
            <a:endParaRPr lang="en-US"/>
          </a:p>
        </p:txBody>
      </p:sp>
      <p:sp>
        <p:nvSpPr>
          <p:cNvPr id="6" name="Footer Placeholder 5">
            <a:extLst>
              <a:ext uri="{FF2B5EF4-FFF2-40B4-BE49-F238E27FC236}">
                <a16:creationId xmlns:a16="http://schemas.microsoft.com/office/drawing/2014/main" id="{9FCB506B-8787-44E5-A5CF-68E9825AE66F}"/>
              </a:ext>
            </a:extLst>
          </p:cNvPr>
          <p:cNvSpPr>
            <a:spLocks noGrp="1"/>
          </p:cNvSpPr>
          <p:nvPr>
            <p:ph type="ftr" sz="quarter" idx="11"/>
          </p:nvPr>
        </p:nvSpPr>
        <p:spPr>
          <a:xfrm>
            <a:off x="4038479" y="6356520"/>
            <a:ext cx="4114440" cy="364679"/>
          </a:xfrm>
        </p:spPr>
        <p:txBody>
          <a:bodyPr/>
          <a:lstStyle/>
          <a:p>
            <a:pPr lvl="0"/>
            <a:endParaRPr lang="fr-FR"/>
          </a:p>
        </p:txBody>
      </p:sp>
      <p:sp>
        <p:nvSpPr>
          <p:cNvPr id="7" name="Slide Number Placeholder 6">
            <a:extLst>
              <a:ext uri="{FF2B5EF4-FFF2-40B4-BE49-F238E27FC236}">
                <a16:creationId xmlns:a16="http://schemas.microsoft.com/office/drawing/2014/main" id="{A801B08C-6ADF-41C8-A19D-382CB84AEAA9}"/>
              </a:ext>
            </a:extLst>
          </p:cNvPr>
          <p:cNvSpPr>
            <a:spLocks noGrp="1"/>
          </p:cNvSpPr>
          <p:nvPr>
            <p:ph type="sldNum" sz="quarter" idx="12"/>
          </p:nvPr>
        </p:nvSpPr>
        <p:spPr>
          <a:xfrm>
            <a:off x="8610480" y="6356520"/>
            <a:ext cx="2742840" cy="364679"/>
          </a:xfrm>
        </p:spPr>
        <p:txBody>
          <a:bodyPr/>
          <a:lstStyle/>
          <a:p>
            <a:pPr lvl="0"/>
            <a:fld id="{A944CD25-4ED9-4A4E-92C7-E5448EF12408}" type="slidenum">
              <a:t>‹N°›</a:t>
            </a:fld>
            <a:endParaRPr lang="en-US"/>
          </a:p>
        </p:txBody>
      </p:sp>
    </p:spTree>
    <p:extLst>
      <p:ext uri="{BB962C8B-B14F-4D97-AF65-F5344CB8AC3E}">
        <p14:creationId xmlns:p14="http://schemas.microsoft.com/office/powerpoint/2010/main" val="40639075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EC189-51AB-4A69-B588-1E6324DB4A05}"/>
              </a:ext>
            </a:extLst>
          </p:cNvPr>
          <p:cNvSpPr>
            <a:spLocks noGrp="1"/>
          </p:cNvSpPr>
          <p:nvPr>
            <p:ph type="title"/>
          </p:nvPr>
        </p:nvSpPr>
        <p:spPr>
          <a:xfrm>
            <a:off x="838080" y="365040"/>
            <a:ext cx="10515240" cy="1325160"/>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EC24FE4-1453-476C-BCAF-79ED970E928C}"/>
              </a:ext>
            </a:extLst>
          </p:cNvPr>
          <p:cNvSpPr>
            <a:spLocks noGrp="1"/>
          </p:cNvSpPr>
          <p:nvPr>
            <p:ph type="body" orient="vert" idx="1"/>
          </p:nvPr>
        </p:nvSpPr>
        <p:spPr>
          <a:xfrm>
            <a:off x="838080" y="1825560"/>
            <a:ext cx="10515240" cy="43509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F12A9A-2240-4BC0-B835-0675F9522645}"/>
              </a:ext>
            </a:extLst>
          </p:cNvPr>
          <p:cNvSpPr>
            <a:spLocks noGrp="1"/>
          </p:cNvSpPr>
          <p:nvPr>
            <p:ph type="dt" sz="half" idx="10"/>
          </p:nvPr>
        </p:nvSpPr>
        <p:spPr>
          <a:xfrm>
            <a:off x="838080" y="6356520"/>
            <a:ext cx="2742840" cy="364679"/>
          </a:xfrm>
        </p:spPr>
        <p:txBody>
          <a:bodyPr/>
          <a:lstStyle/>
          <a:p>
            <a:pPr lvl="0"/>
            <a:fld id="{31E1D1AA-58A3-4D3D-95C6-EEA5E5EB8E21}" type="datetime1">
              <a:rPr lang="en-US"/>
              <a:pPr lvl="0"/>
              <a:t>2/23/2021</a:t>
            </a:fld>
            <a:endParaRPr lang="en-US"/>
          </a:p>
        </p:txBody>
      </p:sp>
      <p:sp>
        <p:nvSpPr>
          <p:cNvPr id="5" name="Footer Placeholder 4">
            <a:extLst>
              <a:ext uri="{FF2B5EF4-FFF2-40B4-BE49-F238E27FC236}">
                <a16:creationId xmlns:a16="http://schemas.microsoft.com/office/drawing/2014/main" id="{577B61C2-62F9-4F4E-A819-FE7CF1207CBD}"/>
              </a:ext>
            </a:extLst>
          </p:cNvPr>
          <p:cNvSpPr>
            <a:spLocks noGrp="1"/>
          </p:cNvSpPr>
          <p:nvPr>
            <p:ph type="ftr" sz="quarter" idx="11"/>
          </p:nvPr>
        </p:nvSpPr>
        <p:spPr>
          <a:xfrm>
            <a:off x="4038479" y="6356520"/>
            <a:ext cx="4114440" cy="364679"/>
          </a:xfrm>
        </p:spPr>
        <p:txBody>
          <a:bodyPr/>
          <a:lstStyle/>
          <a:p>
            <a:pPr lvl="0"/>
            <a:endParaRPr lang="fr-FR"/>
          </a:p>
        </p:txBody>
      </p:sp>
      <p:sp>
        <p:nvSpPr>
          <p:cNvPr id="6" name="Slide Number Placeholder 5">
            <a:extLst>
              <a:ext uri="{FF2B5EF4-FFF2-40B4-BE49-F238E27FC236}">
                <a16:creationId xmlns:a16="http://schemas.microsoft.com/office/drawing/2014/main" id="{7DD6950D-EEE5-4806-93D5-04955495A9DF}"/>
              </a:ext>
            </a:extLst>
          </p:cNvPr>
          <p:cNvSpPr>
            <a:spLocks noGrp="1"/>
          </p:cNvSpPr>
          <p:nvPr>
            <p:ph type="sldNum" sz="quarter" idx="12"/>
          </p:nvPr>
        </p:nvSpPr>
        <p:spPr>
          <a:xfrm>
            <a:off x="8610480" y="6356520"/>
            <a:ext cx="2742840" cy="364679"/>
          </a:xfrm>
        </p:spPr>
        <p:txBody>
          <a:bodyPr/>
          <a:lstStyle/>
          <a:p>
            <a:pPr lvl="0"/>
            <a:fld id="{C1AEEAB7-BAEF-49F3-9BD1-7698D96EBE89}" type="slidenum">
              <a:t>‹N°›</a:t>
            </a:fld>
            <a:endParaRPr lang="en-US"/>
          </a:p>
        </p:txBody>
      </p:sp>
    </p:spTree>
    <p:extLst>
      <p:ext uri="{BB962C8B-B14F-4D97-AF65-F5344CB8AC3E}">
        <p14:creationId xmlns:p14="http://schemas.microsoft.com/office/powerpoint/2010/main" val="37186423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382CC5-98F8-487B-B870-EF476C7513B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38E9D0A-6574-44E4-BD97-044B4A96162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80D2B6-0722-4469-9D50-09458744D5F2}"/>
              </a:ext>
            </a:extLst>
          </p:cNvPr>
          <p:cNvSpPr>
            <a:spLocks noGrp="1"/>
          </p:cNvSpPr>
          <p:nvPr>
            <p:ph type="dt" sz="half" idx="10"/>
          </p:nvPr>
        </p:nvSpPr>
        <p:spPr>
          <a:xfrm>
            <a:off x="838080" y="6356520"/>
            <a:ext cx="2742840" cy="364679"/>
          </a:xfrm>
        </p:spPr>
        <p:txBody>
          <a:bodyPr/>
          <a:lstStyle/>
          <a:p>
            <a:pPr lvl="0"/>
            <a:fld id="{31E1D1AA-58A3-4D3D-95C6-EEA5E5EB8E21}" type="datetime1">
              <a:rPr lang="en-US"/>
              <a:pPr lvl="0"/>
              <a:t>2/23/2021</a:t>
            </a:fld>
            <a:endParaRPr lang="en-US"/>
          </a:p>
        </p:txBody>
      </p:sp>
      <p:sp>
        <p:nvSpPr>
          <p:cNvPr id="5" name="Footer Placeholder 4">
            <a:extLst>
              <a:ext uri="{FF2B5EF4-FFF2-40B4-BE49-F238E27FC236}">
                <a16:creationId xmlns:a16="http://schemas.microsoft.com/office/drawing/2014/main" id="{6027F76A-8851-4EED-BFE4-4DD2342B91A9}"/>
              </a:ext>
            </a:extLst>
          </p:cNvPr>
          <p:cNvSpPr>
            <a:spLocks noGrp="1"/>
          </p:cNvSpPr>
          <p:nvPr>
            <p:ph type="ftr" sz="quarter" idx="11"/>
          </p:nvPr>
        </p:nvSpPr>
        <p:spPr>
          <a:xfrm>
            <a:off x="4038479" y="6356520"/>
            <a:ext cx="4114440" cy="364679"/>
          </a:xfrm>
        </p:spPr>
        <p:txBody>
          <a:bodyPr/>
          <a:lstStyle/>
          <a:p>
            <a:pPr lvl="0"/>
            <a:endParaRPr lang="fr-FR"/>
          </a:p>
        </p:txBody>
      </p:sp>
      <p:sp>
        <p:nvSpPr>
          <p:cNvPr id="6" name="Slide Number Placeholder 5">
            <a:extLst>
              <a:ext uri="{FF2B5EF4-FFF2-40B4-BE49-F238E27FC236}">
                <a16:creationId xmlns:a16="http://schemas.microsoft.com/office/drawing/2014/main" id="{A68C25C8-9A65-4B69-B509-6DDF5AC60813}"/>
              </a:ext>
            </a:extLst>
          </p:cNvPr>
          <p:cNvSpPr>
            <a:spLocks noGrp="1"/>
          </p:cNvSpPr>
          <p:nvPr>
            <p:ph type="sldNum" sz="quarter" idx="12"/>
          </p:nvPr>
        </p:nvSpPr>
        <p:spPr>
          <a:xfrm>
            <a:off x="8610480" y="6356520"/>
            <a:ext cx="2742840" cy="364679"/>
          </a:xfrm>
        </p:spPr>
        <p:txBody>
          <a:bodyPr/>
          <a:lstStyle/>
          <a:p>
            <a:pPr lvl="0"/>
            <a:fld id="{EA61D661-A09D-4FEB-931E-164581089E27}" type="slidenum">
              <a:t>‹N°›</a:t>
            </a:fld>
            <a:endParaRPr lang="en-US"/>
          </a:p>
        </p:txBody>
      </p:sp>
    </p:spTree>
    <p:extLst>
      <p:ext uri="{BB962C8B-B14F-4D97-AF65-F5344CB8AC3E}">
        <p14:creationId xmlns:p14="http://schemas.microsoft.com/office/powerpoint/2010/main" val="4245108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0B60A-A990-4D8C-A2FD-F0776AC826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C17CCA9-687E-4766-9FCB-7C0E8F4CAF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8D9848-70AB-4B96-BA0E-744FA84C7D31}"/>
              </a:ext>
            </a:extLst>
          </p:cNvPr>
          <p:cNvSpPr>
            <a:spLocks noGrp="1"/>
          </p:cNvSpPr>
          <p:nvPr>
            <p:ph type="dt" sz="half" idx="10"/>
          </p:nvPr>
        </p:nvSpPr>
        <p:spPr>
          <a:xfrm>
            <a:off x="838080" y="6356520"/>
            <a:ext cx="2742840" cy="364679"/>
          </a:xfrm>
        </p:spPr>
        <p:txBody>
          <a:bodyPr/>
          <a:lstStyle/>
          <a:p>
            <a:pPr lvl="0"/>
            <a:fld id="{431C611B-8C4E-46CF-A603-27526934A1A7}" type="datetime1">
              <a:rPr lang="en-US"/>
              <a:pPr lvl="0"/>
              <a:t>2/23/2021</a:t>
            </a:fld>
            <a:endParaRPr lang="en-US"/>
          </a:p>
        </p:txBody>
      </p:sp>
      <p:sp>
        <p:nvSpPr>
          <p:cNvPr id="5" name="Footer Placeholder 4">
            <a:extLst>
              <a:ext uri="{FF2B5EF4-FFF2-40B4-BE49-F238E27FC236}">
                <a16:creationId xmlns:a16="http://schemas.microsoft.com/office/drawing/2014/main" id="{54CCC1B7-670C-4258-9A07-AB309B4497A1}"/>
              </a:ext>
            </a:extLst>
          </p:cNvPr>
          <p:cNvSpPr>
            <a:spLocks noGrp="1"/>
          </p:cNvSpPr>
          <p:nvPr>
            <p:ph type="ftr" sz="quarter" idx="11"/>
          </p:nvPr>
        </p:nvSpPr>
        <p:spPr>
          <a:xfrm>
            <a:off x="4038479" y="6356520"/>
            <a:ext cx="4114440" cy="364679"/>
          </a:xfrm>
        </p:spPr>
        <p:txBody>
          <a:bodyPr/>
          <a:lstStyle/>
          <a:p>
            <a:pPr lvl="0"/>
            <a:endParaRPr lang="fr-FR"/>
          </a:p>
        </p:txBody>
      </p:sp>
      <p:sp>
        <p:nvSpPr>
          <p:cNvPr id="6" name="Slide Number Placeholder 5">
            <a:extLst>
              <a:ext uri="{FF2B5EF4-FFF2-40B4-BE49-F238E27FC236}">
                <a16:creationId xmlns:a16="http://schemas.microsoft.com/office/drawing/2014/main" id="{49BE772E-419E-4E4E-9FC6-C5E0A6E12551}"/>
              </a:ext>
            </a:extLst>
          </p:cNvPr>
          <p:cNvSpPr>
            <a:spLocks noGrp="1"/>
          </p:cNvSpPr>
          <p:nvPr>
            <p:ph type="sldNum" sz="quarter" idx="12"/>
          </p:nvPr>
        </p:nvSpPr>
        <p:spPr>
          <a:xfrm>
            <a:off x="8610480" y="6356520"/>
            <a:ext cx="2742840" cy="364679"/>
          </a:xfrm>
        </p:spPr>
        <p:txBody>
          <a:bodyPr/>
          <a:lstStyle/>
          <a:p>
            <a:pPr lvl="0"/>
            <a:fld id="{A3FE1718-4E25-41E8-B8F2-026DA7C47B0F}" type="slidenum">
              <a:t>‹N°›</a:t>
            </a:fld>
            <a:endParaRPr lang="en-US"/>
          </a:p>
        </p:txBody>
      </p:sp>
    </p:spTree>
    <p:extLst>
      <p:ext uri="{BB962C8B-B14F-4D97-AF65-F5344CB8AC3E}">
        <p14:creationId xmlns:p14="http://schemas.microsoft.com/office/powerpoint/2010/main" val="2227756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92AA7-079B-41B7-9A4F-B341548FF08A}"/>
              </a:ext>
            </a:extLst>
          </p:cNvPr>
          <p:cNvSpPr>
            <a:spLocks noGrp="1"/>
          </p:cNvSpPr>
          <p:nvPr>
            <p:ph type="title"/>
          </p:nvPr>
        </p:nvSpPr>
        <p:spPr>
          <a:xfrm>
            <a:off x="1523880" y="1122480"/>
            <a:ext cx="9143640" cy="238716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853BBE53-FF7D-46B4-9EFC-900A85A66A78}"/>
              </a:ext>
            </a:extLst>
          </p:cNvPr>
          <p:cNvSpPr>
            <a:spLocks noGrp="1"/>
          </p:cNvSpPr>
          <p:nvPr>
            <p:ph sz="half" idx="1"/>
          </p:nvPr>
        </p:nvSpPr>
        <p:spPr>
          <a:xfrm>
            <a:off x="609600" y="1604963"/>
            <a:ext cx="5410200" cy="3976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3BF8805-0D80-45D3-88DB-075EBC268DA1}"/>
              </a:ext>
            </a:extLst>
          </p:cNvPr>
          <p:cNvSpPr>
            <a:spLocks noGrp="1"/>
          </p:cNvSpPr>
          <p:nvPr>
            <p:ph sz="half" idx="2"/>
          </p:nvPr>
        </p:nvSpPr>
        <p:spPr>
          <a:xfrm>
            <a:off x="6172200" y="1604963"/>
            <a:ext cx="5410200" cy="3976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54759F-A71F-4BD2-9A9E-7000E4C22424}"/>
              </a:ext>
            </a:extLst>
          </p:cNvPr>
          <p:cNvSpPr>
            <a:spLocks noGrp="1"/>
          </p:cNvSpPr>
          <p:nvPr>
            <p:ph type="dt" sz="half" idx="10"/>
          </p:nvPr>
        </p:nvSpPr>
        <p:spPr>
          <a:xfrm>
            <a:off x="838080" y="6356520"/>
            <a:ext cx="2742840" cy="364679"/>
          </a:xfrm>
        </p:spPr>
        <p:txBody>
          <a:bodyPr/>
          <a:lstStyle/>
          <a:p>
            <a:pPr lvl="0"/>
            <a:fld id="{431C611B-8C4E-46CF-A603-27526934A1A7}" type="datetime1">
              <a:rPr lang="en-US"/>
              <a:pPr lvl="0"/>
              <a:t>2/23/2021</a:t>
            </a:fld>
            <a:endParaRPr lang="en-US"/>
          </a:p>
        </p:txBody>
      </p:sp>
      <p:sp>
        <p:nvSpPr>
          <p:cNvPr id="6" name="Footer Placeholder 5">
            <a:extLst>
              <a:ext uri="{FF2B5EF4-FFF2-40B4-BE49-F238E27FC236}">
                <a16:creationId xmlns:a16="http://schemas.microsoft.com/office/drawing/2014/main" id="{5398296C-F6CE-4814-B52B-6A7797A9F089}"/>
              </a:ext>
            </a:extLst>
          </p:cNvPr>
          <p:cNvSpPr>
            <a:spLocks noGrp="1"/>
          </p:cNvSpPr>
          <p:nvPr>
            <p:ph type="ftr" sz="quarter" idx="11"/>
          </p:nvPr>
        </p:nvSpPr>
        <p:spPr>
          <a:xfrm>
            <a:off x="4038479" y="6356520"/>
            <a:ext cx="4114440" cy="364679"/>
          </a:xfrm>
        </p:spPr>
        <p:txBody>
          <a:bodyPr/>
          <a:lstStyle/>
          <a:p>
            <a:pPr lvl="0"/>
            <a:endParaRPr lang="fr-FR"/>
          </a:p>
        </p:txBody>
      </p:sp>
      <p:sp>
        <p:nvSpPr>
          <p:cNvPr id="7" name="Slide Number Placeholder 6">
            <a:extLst>
              <a:ext uri="{FF2B5EF4-FFF2-40B4-BE49-F238E27FC236}">
                <a16:creationId xmlns:a16="http://schemas.microsoft.com/office/drawing/2014/main" id="{C5474590-E810-4621-84E9-FB2F7DD90B23}"/>
              </a:ext>
            </a:extLst>
          </p:cNvPr>
          <p:cNvSpPr>
            <a:spLocks noGrp="1"/>
          </p:cNvSpPr>
          <p:nvPr>
            <p:ph type="sldNum" sz="quarter" idx="12"/>
          </p:nvPr>
        </p:nvSpPr>
        <p:spPr>
          <a:xfrm>
            <a:off x="8610480" y="6356520"/>
            <a:ext cx="2742840" cy="364679"/>
          </a:xfrm>
        </p:spPr>
        <p:txBody>
          <a:bodyPr/>
          <a:lstStyle/>
          <a:p>
            <a:pPr lvl="0"/>
            <a:fld id="{C9EF1A57-B5DD-4F4A-A5B0-9C4A6E4E9ECA}" type="slidenum">
              <a:t>‹N°›</a:t>
            </a:fld>
            <a:endParaRPr lang="en-US"/>
          </a:p>
        </p:txBody>
      </p:sp>
    </p:spTree>
    <p:extLst>
      <p:ext uri="{BB962C8B-B14F-4D97-AF65-F5344CB8AC3E}">
        <p14:creationId xmlns:p14="http://schemas.microsoft.com/office/powerpoint/2010/main" val="3308330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37A12-6B94-4E15-B3DE-D351702784B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7912A1A-62B7-4629-9D93-A85F8BA4AE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97CC2E-AA11-4FF4-A60A-CC1749EC27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ABB16AE-43B0-4EA5-B056-CE43116C90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2D8707-734C-4528-89E4-1303DE46C7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47399F3-913D-499F-9993-78D684CE33D4}"/>
              </a:ext>
            </a:extLst>
          </p:cNvPr>
          <p:cNvSpPr>
            <a:spLocks noGrp="1"/>
          </p:cNvSpPr>
          <p:nvPr>
            <p:ph type="dt" sz="half" idx="10"/>
          </p:nvPr>
        </p:nvSpPr>
        <p:spPr>
          <a:xfrm>
            <a:off x="838080" y="6356520"/>
            <a:ext cx="2742840" cy="364679"/>
          </a:xfrm>
        </p:spPr>
        <p:txBody>
          <a:bodyPr/>
          <a:lstStyle/>
          <a:p>
            <a:pPr lvl="0"/>
            <a:fld id="{431C611B-8C4E-46CF-A603-27526934A1A7}" type="datetime1">
              <a:rPr lang="en-US"/>
              <a:pPr lvl="0"/>
              <a:t>2/23/2021</a:t>
            </a:fld>
            <a:endParaRPr lang="en-US"/>
          </a:p>
        </p:txBody>
      </p:sp>
      <p:sp>
        <p:nvSpPr>
          <p:cNvPr id="8" name="Footer Placeholder 7">
            <a:extLst>
              <a:ext uri="{FF2B5EF4-FFF2-40B4-BE49-F238E27FC236}">
                <a16:creationId xmlns:a16="http://schemas.microsoft.com/office/drawing/2014/main" id="{CF558C38-BB42-49F0-AC95-4DBD0E5B6910}"/>
              </a:ext>
            </a:extLst>
          </p:cNvPr>
          <p:cNvSpPr>
            <a:spLocks noGrp="1"/>
          </p:cNvSpPr>
          <p:nvPr>
            <p:ph type="ftr" sz="quarter" idx="11"/>
          </p:nvPr>
        </p:nvSpPr>
        <p:spPr>
          <a:xfrm>
            <a:off x="4038479" y="6356520"/>
            <a:ext cx="4114440" cy="364679"/>
          </a:xfrm>
        </p:spPr>
        <p:txBody>
          <a:bodyPr/>
          <a:lstStyle/>
          <a:p>
            <a:pPr lvl="0"/>
            <a:endParaRPr lang="fr-FR"/>
          </a:p>
        </p:txBody>
      </p:sp>
      <p:sp>
        <p:nvSpPr>
          <p:cNvPr id="9" name="Slide Number Placeholder 8">
            <a:extLst>
              <a:ext uri="{FF2B5EF4-FFF2-40B4-BE49-F238E27FC236}">
                <a16:creationId xmlns:a16="http://schemas.microsoft.com/office/drawing/2014/main" id="{A87B334B-8569-448D-A2E5-69724B2BE724}"/>
              </a:ext>
            </a:extLst>
          </p:cNvPr>
          <p:cNvSpPr>
            <a:spLocks noGrp="1"/>
          </p:cNvSpPr>
          <p:nvPr>
            <p:ph type="sldNum" sz="quarter" idx="12"/>
          </p:nvPr>
        </p:nvSpPr>
        <p:spPr>
          <a:xfrm>
            <a:off x="8610480" y="6356520"/>
            <a:ext cx="2742840" cy="364679"/>
          </a:xfrm>
        </p:spPr>
        <p:txBody>
          <a:bodyPr/>
          <a:lstStyle/>
          <a:p>
            <a:pPr lvl="0"/>
            <a:fld id="{B8C24E19-CA71-45E1-9FFC-774D4315ECF9}" type="slidenum">
              <a:t>‹N°›</a:t>
            </a:fld>
            <a:endParaRPr lang="en-US"/>
          </a:p>
        </p:txBody>
      </p:sp>
    </p:spTree>
    <p:extLst>
      <p:ext uri="{BB962C8B-B14F-4D97-AF65-F5344CB8AC3E}">
        <p14:creationId xmlns:p14="http://schemas.microsoft.com/office/powerpoint/2010/main" val="744607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336A0-70FF-42BD-8D99-516131740BBA}"/>
              </a:ext>
            </a:extLst>
          </p:cNvPr>
          <p:cNvSpPr>
            <a:spLocks noGrp="1"/>
          </p:cNvSpPr>
          <p:nvPr>
            <p:ph type="title"/>
          </p:nvPr>
        </p:nvSpPr>
        <p:spPr>
          <a:xfrm>
            <a:off x="1523880" y="1122480"/>
            <a:ext cx="9143640" cy="2387160"/>
          </a:xfrm>
        </p:spPr>
        <p:txBody>
          <a:bodyPr/>
          <a:lstStyle/>
          <a:p>
            <a:r>
              <a:rPr lang="en-US"/>
              <a:t>Click to edit Master title style</a:t>
            </a:r>
          </a:p>
        </p:txBody>
      </p:sp>
      <p:sp>
        <p:nvSpPr>
          <p:cNvPr id="3" name="Date Placeholder 2">
            <a:extLst>
              <a:ext uri="{FF2B5EF4-FFF2-40B4-BE49-F238E27FC236}">
                <a16:creationId xmlns:a16="http://schemas.microsoft.com/office/drawing/2014/main" id="{20A2235A-7AD7-41A5-BC36-25B99EA3B152}"/>
              </a:ext>
            </a:extLst>
          </p:cNvPr>
          <p:cNvSpPr>
            <a:spLocks noGrp="1"/>
          </p:cNvSpPr>
          <p:nvPr>
            <p:ph type="dt" sz="half" idx="10"/>
          </p:nvPr>
        </p:nvSpPr>
        <p:spPr>
          <a:xfrm>
            <a:off x="838080" y="6356520"/>
            <a:ext cx="2742840" cy="364679"/>
          </a:xfrm>
        </p:spPr>
        <p:txBody>
          <a:bodyPr/>
          <a:lstStyle/>
          <a:p>
            <a:pPr lvl="0"/>
            <a:fld id="{431C611B-8C4E-46CF-A603-27526934A1A7}" type="datetime1">
              <a:rPr lang="en-US"/>
              <a:pPr lvl="0"/>
              <a:t>2/23/2021</a:t>
            </a:fld>
            <a:endParaRPr lang="en-US"/>
          </a:p>
        </p:txBody>
      </p:sp>
      <p:sp>
        <p:nvSpPr>
          <p:cNvPr id="4" name="Footer Placeholder 3">
            <a:extLst>
              <a:ext uri="{FF2B5EF4-FFF2-40B4-BE49-F238E27FC236}">
                <a16:creationId xmlns:a16="http://schemas.microsoft.com/office/drawing/2014/main" id="{48107031-4431-4A76-BE12-B3128B4C756B}"/>
              </a:ext>
            </a:extLst>
          </p:cNvPr>
          <p:cNvSpPr>
            <a:spLocks noGrp="1"/>
          </p:cNvSpPr>
          <p:nvPr>
            <p:ph type="ftr" sz="quarter" idx="11"/>
          </p:nvPr>
        </p:nvSpPr>
        <p:spPr>
          <a:xfrm>
            <a:off x="4038479" y="6356520"/>
            <a:ext cx="4114440" cy="364679"/>
          </a:xfrm>
        </p:spPr>
        <p:txBody>
          <a:bodyPr/>
          <a:lstStyle/>
          <a:p>
            <a:pPr lvl="0"/>
            <a:endParaRPr lang="fr-FR"/>
          </a:p>
        </p:txBody>
      </p:sp>
      <p:sp>
        <p:nvSpPr>
          <p:cNvPr id="5" name="Slide Number Placeholder 4">
            <a:extLst>
              <a:ext uri="{FF2B5EF4-FFF2-40B4-BE49-F238E27FC236}">
                <a16:creationId xmlns:a16="http://schemas.microsoft.com/office/drawing/2014/main" id="{F36C2668-0AFD-403B-9581-C0B82210FE75}"/>
              </a:ext>
            </a:extLst>
          </p:cNvPr>
          <p:cNvSpPr>
            <a:spLocks noGrp="1"/>
          </p:cNvSpPr>
          <p:nvPr>
            <p:ph type="sldNum" sz="quarter" idx="12"/>
          </p:nvPr>
        </p:nvSpPr>
        <p:spPr>
          <a:xfrm>
            <a:off x="8610480" y="6356520"/>
            <a:ext cx="2742840" cy="364679"/>
          </a:xfrm>
        </p:spPr>
        <p:txBody>
          <a:bodyPr/>
          <a:lstStyle/>
          <a:p>
            <a:pPr lvl="0"/>
            <a:fld id="{9154B97C-BD8B-4FA7-AD1F-A0AB9BA1C98A}" type="slidenum">
              <a:t>‹N°›</a:t>
            </a:fld>
            <a:endParaRPr lang="en-US"/>
          </a:p>
        </p:txBody>
      </p:sp>
    </p:spTree>
    <p:extLst>
      <p:ext uri="{BB962C8B-B14F-4D97-AF65-F5344CB8AC3E}">
        <p14:creationId xmlns:p14="http://schemas.microsoft.com/office/powerpoint/2010/main" val="4239279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B8C394-6DFA-4C62-B365-082B309014DF}"/>
              </a:ext>
            </a:extLst>
          </p:cNvPr>
          <p:cNvSpPr>
            <a:spLocks noGrp="1"/>
          </p:cNvSpPr>
          <p:nvPr>
            <p:ph type="dt" sz="half" idx="10"/>
          </p:nvPr>
        </p:nvSpPr>
        <p:spPr>
          <a:xfrm>
            <a:off x="838080" y="6356520"/>
            <a:ext cx="2742840" cy="364679"/>
          </a:xfrm>
        </p:spPr>
        <p:txBody>
          <a:bodyPr/>
          <a:lstStyle/>
          <a:p>
            <a:pPr lvl="0"/>
            <a:fld id="{431C611B-8C4E-46CF-A603-27526934A1A7}" type="datetime1">
              <a:rPr lang="en-US"/>
              <a:pPr lvl="0"/>
              <a:t>2/23/2021</a:t>
            </a:fld>
            <a:endParaRPr lang="en-US"/>
          </a:p>
        </p:txBody>
      </p:sp>
      <p:sp>
        <p:nvSpPr>
          <p:cNvPr id="3" name="Footer Placeholder 2">
            <a:extLst>
              <a:ext uri="{FF2B5EF4-FFF2-40B4-BE49-F238E27FC236}">
                <a16:creationId xmlns:a16="http://schemas.microsoft.com/office/drawing/2014/main" id="{408DBF98-7619-48D4-81AB-75C0153AC6F7}"/>
              </a:ext>
            </a:extLst>
          </p:cNvPr>
          <p:cNvSpPr>
            <a:spLocks noGrp="1"/>
          </p:cNvSpPr>
          <p:nvPr>
            <p:ph type="ftr" sz="quarter" idx="11"/>
          </p:nvPr>
        </p:nvSpPr>
        <p:spPr>
          <a:xfrm>
            <a:off x="4038479" y="6356520"/>
            <a:ext cx="4114440" cy="364679"/>
          </a:xfrm>
        </p:spPr>
        <p:txBody>
          <a:bodyPr/>
          <a:lstStyle/>
          <a:p>
            <a:pPr lvl="0"/>
            <a:endParaRPr lang="fr-FR"/>
          </a:p>
        </p:txBody>
      </p:sp>
      <p:sp>
        <p:nvSpPr>
          <p:cNvPr id="4" name="Slide Number Placeholder 3">
            <a:extLst>
              <a:ext uri="{FF2B5EF4-FFF2-40B4-BE49-F238E27FC236}">
                <a16:creationId xmlns:a16="http://schemas.microsoft.com/office/drawing/2014/main" id="{D6F8F8E2-A3FA-4CCE-B0EA-487C10890224}"/>
              </a:ext>
            </a:extLst>
          </p:cNvPr>
          <p:cNvSpPr>
            <a:spLocks noGrp="1"/>
          </p:cNvSpPr>
          <p:nvPr>
            <p:ph type="sldNum" sz="quarter" idx="12"/>
          </p:nvPr>
        </p:nvSpPr>
        <p:spPr>
          <a:xfrm>
            <a:off x="8610480" y="6356520"/>
            <a:ext cx="2742840" cy="364679"/>
          </a:xfrm>
        </p:spPr>
        <p:txBody>
          <a:bodyPr/>
          <a:lstStyle/>
          <a:p>
            <a:pPr lvl="0"/>
            <a:fld id="{9331A0F2-DC7D-49D8-BC13-A26AA44A01B7}" type="slidenum">
              <a:t>‹N°›</a:t>
            </a:fld>
            <a:endParaRPr lang="en-US"/>
          </a:p>
        </p:txBody>
      </p:sp>
    </p:spTree>
    <p:extLst>
      <p:ext uri="{BB962C8B-B14F-4D97-AF65-F5344CB8AC3E}">
        <p14:creationId xmlns:p14="http://schemas.microsoft.com/office/powerpoint/2010/main" val="184233269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2BCBE-B312-4536-B5FC-56587722F7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AF9DB8A-9AC1-4F0C-BA04-694A592D81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6C19FC0-3EE6-4643-BA76-C227183866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A29019-B4C5-49F2-8953-3ADAC86FA936}"/>
              </a:ext>
            </a:extLst>
          </p:cNvPr>
          <p:cNvSpPr>
            <a:spLocks noGrp="1"/>
          </p:cNvSpPr>
          <p:nvPr>
            <p:ph type="dt" sz="half" idx="10"/>
          </p:nvPr>
        </p:nvSpPr>
        <p:spPr>
          <a:xfrm>
            <a:off x="838080" y="6356520"/>
            <a:ext cx="2742840" cy="364679"/>
          </a:xfrm>
        </p:spPr>
        <p:txBody>
          <a:bodyPr/>
          <a:lstStyle/>
          <a:p>
            <a:pPr lvl="0"/>
            <a:fld id="{431C611B-8C4E-46CF-A603-27526934A1A7}" type="datetime1">
              <a:rPr lang="en-US"/>
              <a:pPr lvl="0"/>
              <a:t>2/23/2021</a:t>
            </a:fld>
            <a:endParaRPr lang="en-US"/>
          </a:p>
        </p:txBody>
      </p:sp>
      <p:sp>
        <p:nvSpPr>
          <p:cNvPr id="6" name="Footer Placeholder 5">
            <a:extLst>
              <a:ext uri="{FF2B5EF4-FFF2-40B4-BE49-F238E27FC236}">
                <a16:creationId xmlns:a16="http://schemas.microsoft.com/office/drawing/2014/main" id="{236C6C66-FF3B-4E57-818F-098E3B85706B}"/>
              </a:ext>
            </a:extLst>
          </p:cNvPr>
          <p:cNvSpPr>
            <a:spLocks noGrp="1"/>
          </p:cNvSpPr>
          <p:nvPr>
            <p:ph type="ftr" sz="quarter" idx="11"/>
          </p:nvPr>
        </p:nvSpPr>
        <p:spPr>
          <a:xfrm>
            <a:off x="4038479" y="6356520"/>
            <a:ext cx="4114440" cy="364679"/>
          </a:xfrm>
        </p:spPr>
        <p:txBody>
          <a:bodyPr/>
          <a:lstStyle/>
          <a:p>
            <a:pPr lvl="0"/>
            <a:endParaRPr lang="fr-FR"/>
          </a:p>
        </p:txBody>
      </p:sp>
      <p:sp>
        <p:nvSpPr>
          <p:cNvPr id="7" name="Slide Number Placeholder 6">
            <a:extLst>
              <a:ext uri="{FF2B5EF4-FFF2-40B4-BE49-F238E27FC236}">
                <a16:creationId xmlns:a16="http://schemas.microsoft.com/office/drawing/2014/main" id="{438A0AE2-FB07-4AEB-BC61-745F1505AD74}"/>
              </a:ext>
            </a:extLst>
          </p:cNvPr>
          <p:cNvSpPr>
            <a:spLocks noGrp="1"/>
          </p:cNvSpPr>
          <p:nvPr>
            <p:ph type="sldNum" sz="quarter" idx="12"/>
          </p:nvPr>
        </p:nvSpPr>
        <p:spPr>
          <a:xfrm>
            <a:off x="8610480" y="6356520"/>
            <a:ext cx="2742840" cy="364679"/>
          </a:xfrm>
        </p:spPr>
        <p:txBody>
          <a:bodyPr/>
          <a:lstStyle/>
          <a:p>
            <a:pPr lvl="0"/>
            <a:fld id="{B2BAA7D2-A55C-423E-910B-1B22F699EEAF}" type="slidenum">
              <a:t>‹N°›</a:t>
            </a:fld>
            <a:endParaRPr lang="en-US"/>
          </a:p>
        </p:txBody>
      </p:sp>
    </p:spTree>
    <p:extLst>
      <p:ext uri="{BB962C8B-B14F-4D97-AF65-F5344CB8AC3E}">
        <p14:creationId xmlns:p14="http://schemas.microsoft.com/office/powerpoint/2010/main" val="1387501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A83DE-7990-4DAA-A192-63A368FBDC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7B3FCF6-0C1B-4109-8995-DF5374F85A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448F495-9DFD-4564-985C-E6A1BFEFD1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E45FDC-BF4F-4072-8683-3C5796648D39}"/>
              </a:ext>
            </a:extLst>
          </p:cNvPr>
          <p:cNvSpPr>
            <a:spLocks noGrp="1"/>
          </p:cNvSpPr>
          <p:nvPr>
            <p:ph type="dt" sz="half" idx="10"/>
          </p:nvPr>
        </p:nvSpPr>
        <p:spPr>
          <a:xfrm>
            <a:off x="838080" y="6356520"/>
            <a:ext cx="2742840" cy="364679"/>
          </a:xfrm>
        </p:spPr>
        <p:txBody>
          <a:bodyPr/>
          <a:lstStyle/>
          <a:p>
            <a:pPr lvl="0"/>
            <a:fld id="{431C611B-8C4E-46CF-A603-27526934A1A7}" type="datetime1">
              <a:rPr lang="en-US"/>
              <a:pPr lvl="0"/>
              <a:t>2/23/2021</a:t>
            </a:fld>
            <a:endParaRPr lang="en-US"/>
          </a:p>
        </p:txBody>
      </p:sp>
      <p:sp>
        <p:nvSpPr>
          <p:cNvPr id="6" name="Footer Placeholder 5">
            <a:extLst>
              <a:ext uri="{FF2B5EF4-FFF2-40B4-BE49-F238E27FC236}">
                <a16:creationId xmlns:a16="http://schemas.microsoft.com/office/drawing/2014/main" id="{A2ECD71D-2975-4A6E-AF10-851E47644611}"/>
              </a:ext>
            </a:extLst>
          </p:cNvPr>
          <p:cNvSpPr>
            <a:spLocks noGrp="1"/>
          </p:cNvSpPr>
          <p:nvPr>
            <p:ph type="ftr" sz="quarter" idx="11"/>
          </p:nvPr>
        </p:nvSpPr>
        <p:spPr>
          <a:xfrm>
            <a:off x="4038479" y="6356520"/>
            <a:ext cx="4114440" cy="364679"/>
          </a:xfrm>
        </p:spPr>
        <p:txBody>
          <a:bodyPr/>
          <a:lstStyle/>
          <a:p>
            <a:pPr lvl="0"/>
            <a:endParaRPr lang="fr-FR"/>
          </a:p>
        </p:txBody>
      </p:sp>
      <p:sp>
        <p:nvSpPr>
          <p:cNvPr id="7" name="Slide Number Placeholder 6">
            <a:extLst>
              <a:ext uri="{FF2B5EF4-FFF2-40B4-BE49-F238E27FC236}">
                <a16:creationId xmlns:a16="http://schemas.microsoft.com/office/drawing/2014/main" id="{145C2655-5704-4270-B831-5941C3D1CE98}"/>
              </a:ext>
            </a:extLst>
          </p:cNvPr>
          <p:cNvSpPr>
            <a:spLocks noGrp="1"/>
          </p:cNvSpPr>
          <p:nvPr>
            <p:ph type="sldNum" sz="quarter" idx="12"/>
          </p:nvPr>
        </p:nvSpPr>
        <p:spPr>
          <a:xfrm>
            <a:off x="8610480" y="6356520"/>
            <a:ext cx="2742840" cy="364679"/>
          </a:xfrm>
        </p:spPr>
        <p:txBody>
          <a:bodyPr/>
          <a:lstStyle/>
          <a:p>
            <a:pPr lvl="0"/>
            <a:fld id="{1B095675-EF8A-4570-918C-D8258AF7DC29}" type="slidenum">
              <a:t>‹N°›</a:t>
            </a:fld>
            <a:endParaRPr lang="en-US"/>
          </a:p>
        </p:txBody>
      </p:sp>
    </p:spTree>
    <p:extLst>
      <p:ext uri="{BB962C8B-B14F-4D97-AF65-F5344CB8AC3E}">
        <p14:creationId xmlns:p14="http://schemas.microsoft.com/office/powerpoint/2010/main" val="739887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 /><Relationship Id="rId3" Type="http://schemas.openxmlformats.org/officeDocument/2006/relationships/slideLayout" Target="../slideLayouts/slideLayout14.xml" /><Relationship Id="rId7" Type="http://schemas.openxmlformats.org/officeDocument/2006/relationships/slideLayout" Target="../slideLayouts/slideLayout18.xml" /><Relationship Id="rId12" Type="http://schemas.openxmlformats.org/officeDocument/2006/relationships/theme" Target="../theme/theme2.xml" /><Relationship Id="rId2" Type="http://schemas.openxmlformats.org/officeDocument/2006/relationships/slideLayout" Target="../slideLayouts/slideLayout13.xml" /><Relationship Id="rId1" Type="http://schemas.openxmlformats.org/officeDocument/2006/relationships/slideLayout" Target="../slideLayouts/slideLayout12.xml" /><Relationship Id="rId6" Type="http://schemas.openxmlformats.org/officeDocument/2006/relationships/slideLayout" Target="../slideLayouts/slideLayout17.xml" /><Relationship Id="rId11" Type="http://schemas.openxmlformats.org/officeDocument/2006/relationships/slideLayout" Target="../slideLayouts/slideLayout22.xml" /><Relationship Id="rId5" Type="http://schemas.openxmlformats.org/officeDocument/2006/relationships/slideLayout" Target="../slideLayouts/slideLayout16.xml" /><Relationship Id="rId10" Type="http://schemas.openxmlformats.org/officeDocument/2006/relationships/slideLayout" Target="../slideLayouts/slideLayout21.xml" /><Relationship Id="rId4" Type="http://schemas.openxmlformats.org/officeDocument/2006/relationships/slideLayout" Target="../slideLayouts/slideLayout15.xml" /><Relationship Id="rId9" Type="http://schemas.openxmlformats.org/officeDocument/2006/relationships/slideLayout" Target="../slideLayouts/slideLayout20.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8E7E7"/>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063DD5-ED0E-4A20-A418-F1D4BF441A8C}"/>
              </a:ext>
            </a:extLst>
          </p:cNvPr>
          <p:cNvSpPr txBox="1">
            <a:spLocks noGrp="1"/>
          </p:cNvSpPr>
          <p:nvPr>
            <p:ph type="title"/>
          </p:nvPr>
        </p:nvSpPr>
        <p:spPr>
          <a:xfrm>
            <a:off x="1523880" y="1122480"/>
            <a:ext cx="9143640" cy="2387160"/>
          </a:xfrm>
          <a:prstGeom prst="rect">
            <a:avLst/>
          </a:prstGeom>
          <a:noFill/>
          <a:ln>
            <a:noFill/>
          </a:ln>
        </p:spPr>
        <p:txBody>
          <a:bodyPr vert="horz" wrap="square" lIns="91440" tIns="45720" rIns="91440" bIns="45720" anchor="b">
            <a:noAutofit/>
          </a:bodyPr>
          <a:lstStyle/>
          <a:p>
            <a:pPr lvl="0"/>
            <a:r>
              <a:rPr lang="fr-FR"/>
              <a:t>Modifiez le style du titre</a:t>
            </a:r>
          </a:p>
        </p:txBody>
      </p:sp>
      <p:sp>
        <p:nvSpPr>
          <p:cNvPr id="3" name="Espace réservé de la date 3">
            <a:extLst>
              <a:ext uri="{FF2B5EF4-FFF2-40B4-BE49-F238E27FC236}">
                <a16:creationId xmlns:a16="http://schemas.microsoft.com/office/drawing/2014/main" id="{837824EB-7D26-448A-A8D1-EDE9D4DB8980}"/>
              </a:ext>
            </a:extLst>
          </p:cNvPr>
          <p:cNvSpPr txBox="1">
            <a:spLocks noGrp="1"/>
          </p:cNvSpPr>
          <p:nvPr>
            <p:ph type="dt" sz="half" idx="2"/>
          </p:nvPr>
        </p:nvSpPr>
        <p:spPr>
          <a:xfrm>
            <a:off x="838080" y="6356520"/>
            <a:ext cx="2742840" cy="364679"/>
          </a:xfrm>
          <a:prstGeom prst="rect">
            <a:avLst/>
          </a:prstGeom>
          <a:noFill/>
          <a:ln>
            <a:noFill/>
          </a:ln>
        </p:spPr>
        <p:txBody>
          <a:bodyPr vert="horz" wrap="square" lIns="91440" tIns="45720" rIns="91440" bIns="45720" anchor="ctr" anchorCtr="0">
            <a:noAutofit/>
          </a:bodyPr>
          <a:lstStyle>
            <a:lvl1pPr marL="0" marR="0" lvl="0" indent="0" algn="l" rtl="0" hangingPunct="1">
              <a:lnSpc>
                <a:spcPct val="100000"/>
              </a:lnSpc>
              <a:spcBef>
                <a:spcPts val="0"/>
              </a:spcBef>
              <a:spcAft>
                <a:spcPts val="0"/>
              </a:spcAft>
              <a:buNone/>
              <a:tabLst/>
              <a:defRPr lang="en-US" sz="1200" b="0" i="0" u="none" strike="noStrike" kern="1200" cap="none" spc="0" baseline="0">
                <a:solidFill>
                  <a:srgbClr val="8B8B8B"/>
                </a:solidFill>
                <a:latin typeface="Calibri"/>
                <a:ea typeface="Segoe UI" pitchFamily="2"/>
                <a:cs typeface="Tahoma" pitchFamily="2"/>
              </a:defRPr>
            </a:lvl1pPr>
          </a:lstStyle>
          <a:p>
            <a:pPr lvl="0"/>
            <a:fld id="{431C611B-8C4E-46CF-A603-27526934A1A7}" type="datetime1">
              <a:rPr lang="en-US"/>
              <a:pPr lvl="0"/>
              <a:t>2/23/2021</a:t>
            </a:fld>
            <a:endParaRPr lang="en-US"/>
          </a:p>
        </p:txBody>
      </p:sp>
      <p:sp>
        <p:nvSpPr>
          <p:cNvPr id="4" name="Espace réservé du pied de page 4">
            <a:extLst>
              <a:ext uri="{FF2B5EF4-FFF2-40B4-BE49-F238E27FC236}">
                <a16:creationId xmlns:a16="http://schemas.microsoft.com/office/drawing/2014/main" id="{4B6B37E7-38A0-4D91-A925-251CF5FC299C}"/>
              </a:ext>
            </a:extLst>
          </p:cNvPr>
          <p:cNvSpPr txBox="1">
            <a:spLocks noGrp="1"/>
          </p:cNvSpPr>
          <p:nvPr>
            <p:ph type="ftr" sz="quarter" idx="3"/>
          </p:nvPr>
        </p:nvSpPr>
        <p:spPr>
          <a:xfrm>
            <a:off x="4038479" y="6356520"/>
            <a:ext cx="4114440" cy="364679"/>
          </a:xfrm>
          <a:prstGeom prst="rect">
            <a:avLst/>
          </a:prstGeom>
          <a:noFill/>
          <a:ln>
            <a:noFill/>
          </a:ln>
        </p:spPr>
        <p:txBody>
          <a:bodyPr vert="horz" wrap="square" lIns="91440" tIns="45720" rIns="91440" bIns="45720" anchor="ctr" anchorCtr="0">
            <a:noAutofit/>
          </a:bodyPr>
          <a:lstStyle>
            <a:lvl1pPr lvl="0" rtl="0" hangingPunct="0">
              <a:buNone/>
              <a:tabLst/>
              <a:defRPr lang="fr-FR" sz="2400" kern="1200">
                <a:latin typeface="Liberation Serif" pitchFamily="18"/>
                <a:ea typeface="Segoe UI" pitchFamily="2"/>
                <a:cs typeface="Tahoma" pitchFamily="2"/>
              </a:defRPr>
            </a:lvl1pPr>
          </a:lstStyle>
          <a:p>
            <a:pPr lvl="0"/>
            <a:endParaRPr lang="fr-FR"/>
          </a:p>
        </p:txBody>
      </p:sp>
      <p:sp>
        <p:nvSpPr>
          <p:cNvPr id="5" name="Espace réservé du numéro de diapositive 5">
            <a:extLst>
              <a:ext uri="{FF2B5EF4-FFF2-40B4-BE49-F238E27FC236}">
                <a16:creationId xmlns:a16="http://schemas.microsoft.com/office/drawing/2014/main" id="{EEEF50EB-1B23-409D-8F16-A0F2BFF230DC}"/>
              </a:ext>
            </a:extLst>
          </p:cNvPr>
          <p:cNvSpPr txBox="1">
            <a:spLocks noGrp="1"/>
          </p:cNvSpPr>
          <p:nvPr>
            <p:ph type="sldNum" sz="quarter" idx="4"/>
          </p:nvPr>
        </p:nvSpPr>
        <p:spPr>
          <a:xfrm>
            <a:off x="8610480" y="6356520"/>
            <a:ext cx="2742840" cy="364679"/>
          </a:xfrm>
          <a:prstGeom prst="rect">
            <a:avLst/>
          </a:prstGeom>
          <a:noFill/>
          <a:ln>
            <a:noFill/>
          </a:ln>
        </p:spPr>
        <p:txBody>
          <a:bodyPr vert="horz" wrap="square" lIns="91440" tIns="45720" rIns="91440" bIns="45720" anchor="ctr" anchorCtr="0">
            <a:noAutofit/>
          </a:bodyPr>
          <a:lstStyle>
            <a:lvl1pPr marL="0" marR="0" lvl="0" indent="0" algn="r" rtl="0" hangingPunct="1">
              <a:lnSpc>
                <a:spcPct val="100000"/>
              </a:lnSpc>
              <a:spcBef>
                <a:spcPts val="0"/>
              </a:spcBef>
              <a:spcAft>
                <a:spcPts val="0"/>
              </a:spcAft>
              <a:buNone/>
              <a:tabLst/>
              <a:defRPr lang="en-US" sz="1200" b="0" i="0" u="none" strike="noStrike" kern="1200" cap="none" spc="0" baseline="0">
                <a:solidFill>
                  <a:srgbClr val="8B8B8B"/>
                </a:solidFill>
                <a:latin typeface="Calibri"/>
                <a:ea typeface="Segoe UI" pitchFamily="2"/>
                <a:cs typeface="Tahoma" pitchFamily="2"/>
              </a:defRPr>
            </a:lvl1pPr>
          </a:lstStyle>
          <a:p>
            <a:pPr lvl="0"/>
            <a:fld id="{AC67B62D-361A-41D2-8030-B75BA6BC4CDC}" type="slidenum">
              <a:t>‹N°›</a:t>
            </a:fld>
            <a:endParaRPr lang="en-US"/>
          </a:p>
        </p:txBody>
      </p:sp>
      <p:sp>
        <p:nvSpPr>
          <p:cNvPr id="6" name="Text Placeholder 5">
            <a:extLst>
              <a:ext uri="{FF2B5EF4-FFF2-40B4-BE49-F238E27FC236}">
                <a16:creationId xmlns:a16="http://schemas.microsoft.com/office/drawing/2014/main" id="{75F4C4F3-FA82-4FCE-8DDA-B0AAD9AB7E95}"/>
              </a:ext>
            </a:extLst>
          </p:cNvPr>
          <p:cNvSpPr txBox="1">
            <a:spLocks noGrp="1"/>
          </p:cNvSpPr>
          <p:nvPr>
            <p:ph type="body" idx="1"/>
          </p:nvPr>
        </p:nvSpPr>
        <p:spPr>
          <a:xfrm>
            <a:off x="609480" y="1604520"/>
            <a:ext cx="10972440" cy="3977279"/>
          </a:xfrm>
          <a:prstGeom prst="rect">
            <a:avLst/>
          </a:prstGeom>
          <a:noFill/>
          <a:ln>
            <a:noFill/>
          </a:ln>
        </p:spPr>
        <p:txBody>
          <a:bodyPr vert="horz" lIns="0" tIns="0" rIns="0" bIns="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lvl="0" algn="ctr" rtl="0" hangingPunct="1">
        <a:lnSpc>
          <a:spcPct val="90000"/>
        </a:lnSpc>
        <a:spcBef>
          <a:spcPts val="0"/>
        </a:spcBef>
        <a:spcAft>
          <a:spcPts val="0"/>
        </a:spcAft>
        <a:buNone/>
        <a:tabLst/>
        <a:defRPr lang="fr-FR" sz="6000" b="0" i="0" u="none" strike="noStrike" kern="1200" cap="none" spc="0" baseline="0">
          <a:ln>
            <a:noFill/>
          </a:ln>
          <a:solidFill>
            <a:srgbClr val="000000"/>
          </a:solidFill>
          <a:highlight>
            <a:scrgbClr r="0" g="0" b="0">
              <a:alpha val="0"/>
            </a:scrgbClr>
          </a:highlight>
          <a:latin typeface="Calibri Light"/>
          <a:ea typeface="Microsoft YaHei" pitchFamily="2"/>
          <a:cs typeface="Arial" pitchFamily="2"/>
        </a:defRPr>
      </a:lvl1pPr>
    </p:titleStyle>
    <p:bodyStyle>
      <a:lvl1pPr algn="l" rtl="0" hangingPunct="1">
        <a:lnSpc>
          <a:spcPct val="90000"/>
        </a:lnSpc>
        <a:spcBef>
          <a:spcPts val="1417"/>
        </a:spcBef>
        <a:spcAft>
          <a:spcPts val="0"/>
        </a:spcAft>
        <a:tabLst/>
        <a:defRPr lang="en-US" sz="2800" b="0" i="0" u="none" strike="noStrike" kern="1200" cap="none" spc="0" baseline="0">
          <a:ln>
            <a:noFill/>
          </a:ln>
          <a:solidFill>
            <a:srgbClr val="000000"/>
          </a:solidFill>
          <a:highlight>
            <a:scrgbClr r="0" g="0" b="0">
              <a:alpha val="0"/>
            </a:scrgbClr>
          </a:highlight>
          <a:latin typeface="Calibri"/>
          <a:ea typeface="Microsoft YaHei" pitchFamily="2"/>
          <a:cs typeface="Arial"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E8E7E7"/>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4EE1BF-72EC-4245-8B4D-B37F4FBDE71E}"/>
              </a:ext>
            </a:extLst>
          </p:cNvPr>
          <p:cNvSpPr txBox="1">
            <a:spLocks noGrp="1"/>
          </p:cNvSpPr>
          <p:nvPr>
            <p:ph type="title"/>
          </p:nvPr>
        </p:nvSpPr>
        <p:spPr>
          <a:xfrm>
            <a:off x="838080" y="365040"/>
            <a:ext cx="10515240" cy="1325160"/>
          </a:xfrm>
          <a:prstGeom prst="rect">
            <a:avLst/>
          </a:prstGeom>
          <a:noFill/>
          <a:ln>
            <a:noFill/>
          </a:ln>
        </p:spPr>
        <p:txBody>
          <a:bodyPr vert="horz" wrap="square" lIns="91440" tIns="45720" rIns="91440" bIns="45720" anchor="ctr">
            <a:noAutofit/>
          </a:bodyPr>
          <a:lstStyle/>
          <a:p>
            <a:pPr lvl="0"/>
            <a:r>
              <a:rPr lang="fr-FR"/>
              <a:t>Modifiez le style du titre</a:t>
            </a:r>
          </a:p>
        </p:txBody>
      </p:sp>
      <p:sp>
        <p:nvSpPr>
          <p:cNvPr id="3" name="Espace réservé du contenu 2">
            <a:extLst>
              <a:ext uri="{FF2B5EF4-FFF2-40B4-BE49-F238E27FC236}">
                <a16:creationId xmlns:a16="http://schemas.microsoft.com/office/drawing/2014/main" id="{6BE35400-446F-4781-865C-AF85A227D013}"/>
              </a:ext>
            </a:extLst>
          </p:cNvPr>
          <p:cNvSpPr txBox="1">
            <a:spLocks noGrp="1"/>
          </p:cNvSpPr>
          <p:nvPr>
            <p:ph type="body" idx="1"/>
          </p:nvPr>
        </p:nvSpPr>
        <p:spPr>
          <a:xfrm>
            <a:off x="838080" y="1825560"/>
            <a:ext cx="10515240" cy="4350960"/>
          </a:xfrm>
          <a:prstGeom prst="rect">
            <a:avLst/>
          </a:prstGeom>
          <a:noFill/>
          <a:ln>
            <a:noFill/>
          </a:ln>
        </p:spPr>
        <p:txBody>
          <a:bodyPr vert="horz" wrap="square" lIns="91440" tIns="45720" rIns="91440" bIns="45720" anchor="t">
            <a:no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B2A8EBA-1EA1-4C2C-B939-1C311D1BEAD9}"/>
              </a:ext>
            </a:extLst>
          </p:cNvPr>
          <p:cNvSpPr txBox="1">
            <a:spLocks noGrp="1"/>
          </p:cNvSpPr>
          <p:nvPr>
            <p:ph type="dt" sz="half" idx="2"/>
          </p:nvPr>
        </p:nvSpPr>
        <p:spPr>
          <a:xfrm>
            <a:off x="838080" y="6356520"/>
            <a:ext cx="2742840" cy="364679"/>
          </a:xfrm>
          <a:prstGeom prst="rect">
            <a:avLst/>
          </a:prstGeom>
          <a:noFill/>
          <a:ln>
            <a:noFill/>
          </a:ln>
        </p:spPr>
        <p:txBody>
          <a:bodyPr vert="horz" wrap="square" lIns="91440" tIns="45720" rIns="91440" bIns="45720" anchor="ctr" anchorCtr="0">
            <a:noAutofit/>
          </a:bodyPr>
          <a:lstStyle>
            <a:lvl1pPr marL="0" marR="0" lvl="0" indent="0" algn="l" rtl="0" hangingPunct="1">
              <a:lnSpc>
                <a:spcPct val="100000"/>
              </a:lnSpc>
              <a:spcBef>
                <a:spcPts val="0"/>
              </a:spcBef>
              <a:spcAft>
                <a:spcPts val="0"/>
              </a:spcAft>
              <a:buNone/>
              <a:tabLst/>
              <a:defRPr lang="en-US" sz="1200" b="0" i="0" u="none" strike="noStrike" kern="1200" cap="none" spc="0" baseline="0">
                <a:solidFill>
                  <a:srgbClr val="8B8B8B"/>
                </a:solidFill>
                <a:latin typeface="Calibri"/>
                <a:ea typeface="Segoe UI" pitchFamily="2"/>
                <a:cs typeface="Tahoma" pitchFamily="2"/>
              </a:defRPr>
            </a:lvl1pPr>
          </a:lstStyle>
          <a:p>
            <a:pPr lvl="0"/>
            <a:fld id="{31E1D1AA-58A3-4D3D-95C6-EEA5E5EB8E21}" type="datetime1">
              <a:rPr lang="en-US"/>
              <a:pPr lvl="0"/>
              <a:t>2/23/2021</a:t>
            </a:fld>
            <a:endParaRPr lang="en-US"/>
          </a:p>
        </p:txBody>
      </p:sp>
      <p:sp>
        <p:nvSpPr>
          <p:cNvPr id="5" name="Espace réservé du pied de page 4">
            <a:extLst>
              <a:ext uri="{FF2B5EF4-FFF2-40B4-BE49-F238E27FC236}">
                <a16:creationId xmlns:a16="http://schemas.microsoft.com/office/drawing/2014/main" id="{61879E36-45A0-4E90-A4C9-F65090DBFF6F}"/>
              </a:ext>
            </a:extLst>
          </p:cNvPr>
          <p:cNvSpPr txBox="1">
            <a:spLocks noGrp="1"/>
          </p:cNvSpPr>
          <p:nvPr>
            <p:ph type="ftr" sz="quarter" idx="3"/>
          </p:nvPr>
        </p:nvSpPr>
        <p:spPr>
          <a:xfrm>
            <a:off x="4038479" y="6356520"/>
            <a:ext cx="4114440" cy="364679"/>
          </a:xfrm>
          <a:prstGeom prst="rect">
            <a:avLst/>
          </a:prstGeom>
          <a:noFill/>
          <a:ln>
            <a:noFill/>
          </a:ln>
        </p:spPr>
        <p:txBody>
          <a:bodyPr vert="horz" wrap="square" lIns="91440" tIns="45720" rIns="91440" bIns="45720" anchor="ctr" anchorCtr="0">
            <a:noAutofit/>
          </a:bodyPr>
          <a:lstStyle>
            <a:lvl1pPr lvl="0" rtl="0" hangingPunct="0">
              <a:buNone/>
              <a:tabLst/>
              <a:defRPr lang="fr-FR" sz="2400" kern="1200">
                <a:latin typeface="Liberation Serif" pitchFamily="18"/>
                <a:ea typeface="Segoe UI" pitchFamily="2"/>
                <a:cs typeface="Tahoma" pitchFamily="2"/>
              </a:defRPr>
            </a:lvl1pPr>
          </a:lstStyle>
          <a:p>
            <a:pPr lvl="0"/>
            <a:endParaRPr lang="fr-FR"/>
          </a:p>
        </p:txBody>
      </p:sp>
      <p:sp>
        <p:nvSpPr>
          <p:cNvPr id="6" name="Espace réservé du numéro de diapositive 5">
            <a:extLst>
              <a:ext uri="{FF2B5EF4-FFF2-40B4-BE49-F238E27FC236}">
                <a16:creationId xmlns:a16="http://schemas.microsoft.com/office/drawing/2014/main" id="{242B3D84-4641-46F2-9290-0144D9C7A6E4}"/>
              </a:ext>
            </a:extLst>
          </p:cNvPr>
          <p:cNvSpPr txBox="1">
            <a:spLocks noGrp="1"/>
          </p:cNvSpPr>
          <p:nvPr>
            <p:ph type="sldNum" sz="quarter" idx="4"/>
          </p:nvPr>
        </p:nvSpPr>
        <p:spPr>
          <a:xfrm>
            <a:off x="8610480" y="6356520"/>
            <a:ext cx="2742840" cy="364679"/>
          </a:xfrm>
          <a:prstGeom prst="rect">
            <a:avLst/>
          </a:prstGeom>
          <a:noFill/>
          <a:ln>
            <a:noFill/>
          </a:ln>
        </p:spPr>
        <p:txBody>
          <a:bodyPr vert="horz" wrap="square" lIns="91440" tIns="45720" rIns="91440" bIns="45720" anchor="ctr" anchorCtr="0">
            <a:noAutofit/>
          </a:bodyPr>
          <a:lstStyle>
            <a:lvl1pPr marL="0" marR="0" lvl="0" indent="0" algn="r" rtl="0" hangingPunct="1">
              <a:lnSpc>
                <a:spcPct val="100000"/>
              </a:lnSpc>
              <a:spcBef>
                <a:spcPts val="0"/>
              </a:spcBef>
              <a:spcAft>
                <a:spcPts val="0"/>
              </a:spcAft>
              <a:buNone/>
              <a:tabLst/>
              <a:defRPr lang="en-US" sz="1200" b="0" i="0" u="none" strike="noStrike" kern="1200" cap="none" spc="0" baseline="0">
                <a:solidFill>
                  <a:srgbClr val="8B8B8B"/>
                </a:solidFill>
                <a:latin typeface="Calibri"/>
                <a:ea typeface="Segoe UI" pitchFamily="2"/>
                <a:cs typeface="Tahoma" pitchFamily="2"/>
              </a:defRPr>
            </a:lvl1pPr>
          </a:lstStyle>
          <a:p>
            <a:pPr lvl="0"/>
            <a:fld id="{EB9DB5D0-0AFD-46DF-8BB4-7F5591BF08DD}" type="slidenum">
              <a:t>‹N°›</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lvl="0" algn="l" rtl="0" hangingPunct="1">
        <a:lnSpc>
          <a:spcPct val="90000"/>
        </a:lnSpc>
        <a:spcBef>
          <a:spcPts val="0"/>
        </a:spcBef>
        <a:spcAft>
          <a:spcPts val="0"/>
        </a:spcAft>
        <a:buNone/>
        <a:tabLst/>
        <a:defRPr lang="fr-FR" sz="4400" b="0" i="0" u="none" strike="noStrike" kern="1200" cap="none" spc="0" baseline="0">
          <a:ln>
            <a:noFill/>
          </a:ln>
          <a:solidFill>
            <a:srgbClr val="000000"/>
          </a:solidFill>
          <a:highlight>
            <a:scrgbClr r="0" g="0" b="0">
              <a:alpha val="0"/>
            </a:scrgbClr>
          </a:highlight>
          <a:latin typeface="Calibri Light"/>
          <a:ea typeface="Microsoft YaHei" pitchFamily="2"/>
          <a:cs typeface="Arial" pitchFamily="2"/>
        </a:defRPr>
      </a:lvl1pPr>
    </p:titleStyle>
    <p:bodyStyle>
      <a:lvl1pPr marL="0" marR="0" lvl="0" indent="0" algn="l" rtl="0" hangingPunct="1">
        <a:lnSpc>
          <a:spcPct val="90000"/>
        </a:lnSpc>
        <a:spcBef>
          <a:spcPts val="1001"/>
        </a:spcBef>
        <a:spcAft>
          <a:spcPts val="0"/>
        </a:spcAft>
        <a:buClr>
          <a:srgbClr val="000000"/>
        </a:buClr>
        <a:buSzPct val="100000"/>
        <a:buFont typeface="Arial" pitchFamily="34"/>
        <a:buChar char="•"/>
        <a:tabLst/>
        <a:defRPr lang="fr-FR" sz="2800" b="0" i="0" u="none" strike="noStrike" kern="1200" cap="none" spc="0" baseline="0">
          <a:ln>
            <a:noFill/>
          </a:ln>
          <a:solidFill>
            <a:srgbClr val="000000"/>
          </a:solidFill>
          <a:highlight>
            <a:scrgbClr r="0" g="0" b="0">
              <a:alpha val="0"/>
            </a:scrgbClr>
          </a:highlight>
          <a:latin typeface="Calibri"/>
          <a:ea typeface="Microsoft YaHei" pitchFamily="2"/>
          <a:cs typeface="Arial" pitchFamily="2"/>
        </a:defRPr>
      </a:lvl1pPr>
      <a:lvl2pPr marL="0" marR="0" lvl="1" indent="0" algn="l" rtl="0" hangingPunct="1">
        <a:lnSpc>
          <a:spcPct val="90000"/>
        </a:lnSpc>
        <a:spcBef>
          <a:spcPts val="499"/>
        </a:spcBef>
        <a:spcAft>
          <a:spcPts val="0"/>
        </a:spcAft>
        <a:buClr>
          <a:srgbClr val="000000"/>
        </a:buClr>
        <a:buSzPct val="100000"/>
        <a:buFont typeface="Arial" pitchFamily="34"/>
        <a:buChar char="•"/>
        <a:tabLst/>
        <a:defRPr lang="fr-FR" sz="2400" b="0" i="0" u="none" strike="noStrike" kern="1200" cap="none" spc="0" baseline="0">
          <a:ln>
            <a:noFill/>
          </a:ln>
          <a:solidFill>
            <a:srgbClr val="000000"/>
          </a:solidFill>
          <a:highlight>
            <a:scrgbClr r="0" g="0" b="0">
              <a:alpha val="0"/>
            </a:scrgbClr>
          </a:highlight>
          <a:latin typeface="Calibri"/>
          <a:ea typeface="Microsoft YaHei" pitchFamily="2"/>
          <a:cs typeface="Arial" pitchFamily="2"/>
        </a:defRPr>
      </a:lvl2pPr>
      <a:lvl3pPr marL="0" marR="0" lvl="2" indent="0" algn="l" rtl="0" hangingPunct="1">
        <a:lnSpc>
          <a:spcPct val="90000"/>
        </a:lnSpc>
        <a:spcBef>
          <a:spcPts val="499"/>
        </a:spcBef>
        <a:spcAft>
          <a:spcPts val="0"/>
        </a:spcAft>
        <a:buClr>
          <a:srgbClr val="000000"/>
        </a:buClr>
        <a:buSzPct val="100000"/>
        <a:buFont typeface="Arial" pitchFamily="34"/>
        <a:buChar char="•"/>
        <a:tabLst/>
        <a:defRPr lang="fr-FR" sz="2000" b="0" i="0" u="none" strike="noStrike" kern="1200" cap="none" spc="0" baseline="0">
          <a:ln>
            <a:noFill/>
          </a:ln>
          <a:solidFill>
            <a:srgbClr val="000000"/>
          </a:solidFill>
          <a:highlight>
            <a:scrgbClr r="0" g="0" b="0">
              <a:alpha val="0"/>
            </a:scrgbClr>
          </a:highlight>
          <a:latin typeface="Calibri"/>
          <a:ea typeface="Microsoft YaHei" pitchFamily="2"/>
          <a:cs typeface="Arial" pitchFamily="2"/>
        </a:defRPr>
      </a:lvl3pPr>
      <a:lvl4pPr marL="0" marR="0" lvl="3" indent="0" algn="l" rtl="0" hangingPunct="1">
        <a:lnSpc>
          <a:spcPct val="90000"/>
        </a:lnSpc>
        <a:spcBef>
          <a:spcPts val="499"/>
        </a:spcBef>
        <a:spcAft>
          <a:spcPts val="0"/>
        </a:spcAft>
        <a:buClr>
          <a:srgbClr val="000000"/>
        </a:buClr>
        <a:buSzPct val="100000"/>
        <a:buFont typeface="Arial" pitchFamily="34"/>
        <a:buChar char="•"/>
        <a:tabLst/>
        <a:defRPr lang="fr-FR" sz="1800" b="0" i="0" u="none" strike="noStrike" kern="1200" cap="none" spc="0" baseline="0">
          <a:ln>
            <a:noFill/>
          </a:ln>
          <a:solidFill>
            <a:srgbClr val="000000"/>
          </a:solidFill>
          <a:highlight>
            <a:scrgbClr r="0" g="0" b="0">
              <a:alpha val="0"/>
            </a:scrgbClr>
          </a:highlight>
          <a:latin typeface="Calibri"/>
          <a:ea typeface="Microsoft YaHei" pitchFamily="2"/>
          <a:cs typeface="Arial" pitchFamily="2"/>
        </a:defRPr>
      </a:lvl4pPr>
      <a:lvl5pPr marL="0" marR="0" lvl="4" indent="0" algn="l" rtl="0" hangingPunct="1">
        <a:lnSpc>
          <a:spcPct val="90000"/>
        </a:lnSpc>
        <a:spcBef>
          <a:spcPts val="499"/>
        </a:spcBef>
        <a:spcAft>
          <a:spcPts val="0"/>
        </a:spcAft>
        <a:buClr>
          <a:srgbClr val="000000"/>
        </a:buClr>
        <a:buSzPct val="100000"/>
        <a:buFont typeface="Arial" pitchFamily="34"/>
        <a:buChar char="•"/>
        <a:tabLst/>
        <a:defRPr lang="fr-FR" sz="1800" b="0" i="0" u="none" strike="noStrike" kern="1200" cap="none" spc="0" baseline="0">
          <a:ln>
            <a:noFill/>
          </a:ln>
          <a:solidFill>
            <a:srgbClr val="000000"/>
          </a:solidFill>
          <a:highlight>
            <a:scrgbClr r="0" g="0" b="0">
              <a:alpha val="0"/>
            </a:scrgbClr>
          </a:highlight>
          <a:latin typeface="Calibri"/>
          <a:ea typeface="Microsoft YaHei" pitchFamily="2"/>
          <a:cs typeface="Arial" pitchFamily="2"/>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B20760-B21F-4791-A40C-F3BB55EBD45A}"/>
              </a:ext>
            </a:extLst>
          </p:cNvPr>
          <p:cNvSpPr txBox="1">
            <a:spLocks noGrp="1"/>
          </p:cNvSpPr>
          <p:nvPr>
            <p:ph type="title" idx="4294967295"/>
          </p:nvPr>
        </p:nvSpPr>
        <p:spPr>
          <a:xfrm>
            <a:off x="130680" y="43560"/>
            <a:ext cx="11930400" cy="932040"/>
          </a:xfrm>
          <a:solidFill>
            <a:srgbClr val="FFFFFF"/>
          </a:solidFill>
          <a:ln w="55080" cap="flat">
            <a:solidFill>
              <a:srgbClr val="FF8B54"/>
            </a:solidFill>
            <a:prstDash val="solid"/>
          </a:ln>
        </p:spPr>
        <p:txBody>
          <a:bodyPr anchor="ctr"/>
          <a:lstStyle/>
          <a:p>
            <a:pPr lvl="0"/>
            <a:r>
              <a:rPr lang="fr-FR" sz="4400" b="1">
                <a:solidFill>
                  <a:srgbClr val="00B0F0"/>
                </a:solidFill>
                <a:latin typeface="Calibri"/>
              </a:rPr>
              <a:t>PREDICATION DU 21.02.2021</a:t>
            </a:r>
          </a:p>
        </p:txBody>
      </p:sp>
      <p:sp>
        <p:nvSpPr>
          <p:cNvPr id="3" name="Sous-titre 2">
            <a:extLst>
              <a:ext uri="{FF2B5EF4-FFF2-40B4-BE49-F238E27FC236}">
                <a16:creationId xmlns:a16="http://schemas.microsoft.com/office/drawing/2014/main" id="{2011C4BF-7351-43F4-B266-AD6E6487E48E}"/>
              </a:ext>
            </a:extLst>
          </p:cNvPr>
          <p:cNvSpPr txBox="1">
            <a:spLocks noGrp="1"/>
          </p:cNvSpPr>
          <p:nvPr>
            <p:ph type="subTitle" idx="4294967295"/>
          </p:nvPr>
        </p:nvSpPr>
        <p:spPr>
          <a:xfrm>
            <a:off x="-31320" y="1324080"/>
            <a:ext cx="12222720" cy="5533560"/>
          </a:xfrm>
        </p:spPr>
        <p:txBody>
          <a:bodyPr wrap="square" lIns="91440" tIns="45720" rIns="91440" bIns="45720" anchor="t"/>
          <a:lstStyle/>
          <a:p>
            <a:pPr marL="914400" lvl="0" algn="ctr">
              <a:spcBef>
                <a:spcPts val="499"/>
              </a:spcBef>
              <a:tabLst>
                <a:tab pos="914400" algn="l"/>
              </a:tabLst>
            </a:pPr>
            <a:r>
              <a:rPr lang="fr-FR" sz="3200" b="1">
                <a:latin typeface="Calibri" pitchFamily="18"/>
              </a:rPr>
              <a:t>Exode 13.20-22</a:t>
            </a:r>
          </a:p>
          <a:p>
            <a:pPr marL="914400" lvl="0" algn="ctr">
              <a:spcBef>
                <a:spcPts val="499"/>
              </a:spcBef>
              <a:tabLst>
                <a:tab pos="914400" algn="l"/>
              </a:tabLst>
            </a:pPr>
            <a:endParaRPr lang="fr-FR" sz="3200" b="1">
              <a:latin typeface="Calibri" pitchFamily="18"/>
            </a:endParaRPr>
          </a:p>
          <a:p>
            <a:pPr lvl="0" algn="ctr">
              <a:spcBef>
                <a:spcPts val="499"/>
              </a:spcBef>
              <a:tabLst>
                <a:tab pos="0" algn="l"/>
              </a:tabLst>
            </a:pPr>
            <a:r>
              <a:rPr lang="fr-FR" sz="4800" i="1">
                <a:latin typeface="Calibri" pitchFamily="18"/>
              </a:rPr>
              <a:t>« PRECEDES PAR CHRIST »</a:t>
            </a:r>
          </a:p>
          <a:p>
            <a:pPr marL="914400" lvl="0">
              <a:spcBef>
                <a:spcPts val="499"/>
              </a:spcBef>
              <a:tabLst>
                <a:tab pos="914400" algn="l"/>
              </a:tabLst>
            </a:pPr>
            <a:endParaRPr lang="fr-FR" sz="8000" i="1">
              <a:latin typeface="Calibri" pitchFamily="18"/>
            </a:endParaRPr>
          </a:p>
          <a:p>
            <a:pPr marL="914400" lvl="0">
              <a:spcBef>
                <a:spcPts val="499"/>
              </a:spcBef>
              <a:tabLst>
                <a:tab pos="914400" algn="l"/>
              </a:tabLst>
            </a:pPr>
            <a:endParaRPr lang="fr-FR" sz="8000">
              <a:latin typeface="Calibri" pitchFamily="18"/>
            </a:endParaRPr>
          </a:p>
          <a:p>
            <a:pPr marL="914400" lvl="0">
              <a:spcBef>
                <a:spcPts val="499"/>
              </a:spcBef>
              <a:tabLst>
                <a:tab pos="914400" algn="l"/>
              </a:tabLst>
            </a:pPr>
            <a:endParaRPr lang="fr-FR" sz="3200" b="1">
              <a:latin typeface="Calibri" pitchFamily="18"/>
            </a:endParaRPr>
          </a:p>
          <a:p>
            <a:pPr marL="914400" lvl="0">
              <a:spcBef>
                <a:spcPts val="499"/>
              </a:spcBef>
              <a:tabLst>
                <a:tab pos="914400" algn="l"/>
              </a:tabLst>
            </a:pPr>
            <a:endParaRPr lang="fr-FR" sz="3200" b="1">
              <a:latin typeface="Calibri" pitchFamily="18"/>
            </a:endParaRPr>
          </a:p>
          <a:p>
            <a:pPr marL="914400" lvl="0">
              <a:spcBef>
                <a:spcPts val="499"/>
              </a:spcBef>
              <a:tabLst>
                <a:tab pos="914400" algn="l"/>
              </a:tabLst>
            </a:pPr>
            <a:endParaRPr lang="fr-FR" sz="3200" b="1">
              <a:latin typeface="Calibri" pitchFamily="1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Titre 3">
            <a:extLst>
              <a:ext uri="{FF2B5EF4-FFF2-40B4-BE49-F238E27FC236}">
                <a16:creationId xmlns:a16="http://schemas.microsoft.com/office/drawing/2014/main" id="{EC6A017D-49DB-4C3C-B3AD-BC8565F9223E}"/>
              </a:ext>
            </a:extLst>
          </p:cNvPr>
          <p:cNvSpPr txBox="1">
            <a:spLocks noGrp="1"/>
          </p:cNvSpPr>
          <p:nvPr>
            <p:ph type="title" idx="4294967295"/>
          </p:nvPr>
        </p:nvSpPr>
        <p:spPr>
          <a:xfrm>
            <a:off x="97560" y="18000"/>
            <a:ext cx="11965680" cy="747359"/>
          </a:xfrm>
          <a:solidFill>
            <a:srgbClr val="FFFFFF"/>
          </a:solidFill>
          <a:ln w="55080" cap="flat">
            <a:solidFill>
              <a:srgbClr val="FF8B54"/>
            </a:solidFill>
            <a:prstDash val="solid"/>
          </a:ln>
        </p:spPr>
        <p:txBody>
          <a:bodyPr/>
          <a:lstStyle/>
          <a:p>
            <a:pPr lvl="0"/>
            <a:r>
              <a:rPr lang="fr-FR" sz="4400" b="1">
                <a:solidFill>
                  <a:srgbClr val="00B0F0"/>
                </a:solidFill>
                <a:latin typeface="Calibri"/>
              </a:rPr>
              <a:t>INTRODUCTION</a:t>
            </a:r>
          </a:p>
        </p:txBody>
      </p:sp>
      <p:sp>
        <p:nvSpPr>
          <p:cNvPr id="3" name="Sous-titre 2">
            <a:extLst>
              <a:ext uri="{FF2B5EF4-FFF2-40B4-BE49-F238E27FC236}">
                <a16:creationId xmlns:a16="http://schemas.microsoft.com/office/drawing/2014/main" id="{1FD2AB2D-B569-4E4B-AC3F-ECCB38D706D4}"/>
              </a:ext>
            </a:extLst>
          </p:cNvPr>
          <p:cNvSpPr txBox="1">
            <a:spLocks noGrp="1"/>
          </p:cNvSpPr>
          <p:nvPr>
            <p:ph type="subTitle" idx="4294967295"/>
          </p:nvPr>
        </p:nvSpPr>
        <p:spPr>
          <a:xfrm>
            <a:off x="-15480" y="791280"/>
            <a:ext cx="12191760" cy="6066360"/>
          </a:xfrm>
        </p:spPr>
        <p:txBody>
          <a:bodyPr wrap="square" lIns="91440" tIns="45720" rIns="91440" bIns="45720" anchor="t"/>
          <a:lstStyle/>
          <a:p>
            <a:pPr marL="720719" lvl="0">
              <a:spcBef>
                <a:spcPts val="499"/>
              </a:spcBef>
              <a:tabLst>
                <a:tab pos="720719" algn="l"/>
              </a:tabLst>
            </a:pPr>
            <a:endParaRPr lang="fr-FR" sz="2400">
              <a:latin typeface="Calibri" pitchFamily="18"/>
            </a:endParaRPr>
          </a:p>
          <a:p>
            <a:pPr marL="720719" lvl="0">
              <a:spcBef>
                <a:spcPts val="499"/>
              </a:spcBef>
              <a:tabLst>
                <a:tab pos="720719" algn="l"/>
              </a:tabLst>
            </a:pPr>
            <a:r>
              <a:rPr lang="fr-FR" sz="2400">
                <a:latin typeface="Calibri" pitchFamily="18"/>
              </a:rPr>
              <a:t>Exode 13.20-22</a:t>
            </a:r>
          </a:p>
          <a:p>
            <a:pPr marL="720000" lvl="0">
              <a:lnSpc>
                <a:spcPct val="120000"/>
              </a:lnSpc>
              <a:spcBef>
                <a:spcPts val="499"/>
              </a:spcBef>
              <a:tabLst>
                <a:tab pos="720000" algn="l"/>
              </a:tabLst>
            </a:pPr>
            <a:r>
              <a:rPr lang="fr-FR" sz="2400">
                <a:latin typeface="Calibri" pitchFamily="18"/>
              </a:rPr>
              <a:t>Les Israélites quittèrent Soukoth et allèrent installer leur camp à Étam, en bordure du désert. Le Seigneur les précédait, de jour dans une colonne de fumée pour les guider le long du chemin, et de nuit dans une colonne de feu pour les éclairer ; les Israélites pouvaient ainsi marcher jour et nuit. La colonne de fumée, pendant le jour, et la colonne de feu, pendant la nuit, ne cessèrent jamais de les précéder. Invitation à tenir ferme dans la foi et à s’encourager mutuellement.</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Titre 3_0">
            <a:extLst>
              <a:ext uri="{FF2B5EF4-FFF2-40B4-BE49-F238E27FC236}">
                <a16:creationId xmlns:a16="http://schemas.microsoft.com/office/drawing/2014/main" id="{482EB73C-80DF-4768-82E8-DD23B6F7885A}"/>
              </a:ext>
            </a:extLst>
          </p:cNvPr>
          <p:cNvSpPr txBox="1">
            <a:spLocks noGrp="1"/>
          </p:cNvSpPr>
          <p:nvPr>
            <p:ph type="title" idx="4294967295"/>
          </p:nvPr>
        </p:nvSpPr>
        <p:spPr>
          <a:xfrm>
            <a:off x="97560" y="18000"/>
            <a:ext cx="11965680" cy="747359"/>
          </a:xfrm>
          <a:solidFill>
            <a:srgbClr val="FFFFFF"/>
          </a:solidFill>
          <a:ln w="55080" cap="flat">
            <a:solidFill>
              <a:srgbClr val="FF8B54"/>
            </a:solidFill>
            <a:prstDash val="solid"/>
          </a:ln>
        </p:spPr>
        <p:txBody>
          <a:bodyPr/>
          <a:lstStyle/>
          <a:p>
            <a:pPr lvl="0"/>
            <a:r>
              <a:rPr lang="fr-FR" sz="4400" b="1">
                <a:solidFill>
                  <a:srgbClr val="00B0F0"/>
                </a:solidFill>
                <a:latin typeface="Calibri"/>
              </a:rPr>
              <a:t>INTRODUCTION</a:t>
            </a:r>
          </a:p>
        </p:txBody>
      </p:sp>
      <p:sp>
        <p:nvSpPr>
          <p:cNvPr id="3" name="Sous-titre 2_0">
            <a:extLst>
              <a:ext uri="{FF2B5EF4-FFF2-40B4-BE49-F238E27FC236}">
                <a16:creationId xmlns:a16="http://schemas.microsoft.com/office/drawing/2014/main" id="{43DBA26C-579D-40BA-9D32-247EF143DCF5}"/>
              </a:ext>
            </a:extLst>
          </p:cNvPr>
          <p:cNvSpPr txBox="1">
            <a:spLocks noGrp="1"/>
          </p:cNvSpPr>
          <p:nvPr>
            <p:ph type="subTitle" idx="4294967295"/>
          </p:nvPr>
        </p:nvSpPr>
        <p:spPr>
          <a:xfrm>
            <a:off x="-15480" y="791280"/>
            <a:ext cx="12191760" cy="6066360"/>
          </a:xfrm>
        </p:spPr>
        <p:txBody>
          <a:bodyPr wrap="square" lIns="91440" tIns="45720" rIns="91440" bIns="45720" anchor="t"/>
          <a:lstStyle/>
          <a:p>
            <a:pPr marL="720719" lvl="0">
              <a:spcBef>
                <a:spcPts val="499"/>
              </a:spcBef>
              <a:tabLst>
                <a:tab pos="720719" algn="l"/>
              </a:tabLst>
            </a:pPr>
            <a:endParaRPr lang="fr-FR" sz="1300">
              <a:latin typeface="Calibri" pitchFamily="18"/>
            </a:endParaRPr>
          </a:p>
          <a:p>
            <a:pPr marL="0" lvl="2" indent="0">
              <a:lnSpc>
                <a:spcPct val="120000"/>
              </a:lnSpc>
              <a:spcBef>
                <a:spcPts val="499"/>
              </a:spcBef>
              <a:buClr>
                <a:srgbClr val="000000"/>
              </a:buClr>
              <a:buSzPct val="100000"/>
              <a:buFont typeface="Wingdings" pitchFamily="2"/>
              <a:buChar char=""/>
              <a:tabLst>
                <a:tab pos="0" algn="l"/>
              </a:tabLst>
            </a:pPr>
            <a:r>
              <a:rPr lang="fr-FR" sz="2400">
                <a:solidFill>
                  <a:srgbClr val="000000"/>
                </a:solidFill>
                <a:highlight>
                  <a:scrgbClr r="0" g="0" b="0">
                    <a:alpha val="0"/>
                  </a:scrgbClr>
                </a:highlight>
                <a:latin typeface="Calibri" pitchFamily="18"/>
                <a:ea typeface="Microsoft YaHei" pitchFamily="2"/>
                <a:cs typeface="Arial" pitchFamily="2"/>
              </a:rPr>
              <a:t>Dieu prend le peuple en main.</a:t>
            </a:r>
          </a:p>
          <a:p>
            <a:pPr marL="0" lvl="2" indent="0">
              <a:lnSpc>
                <a:spcPct val="120000"/>
              </a:lnSpc>
              <a:spcBef>
                <a:spcPts val="499"/>
              </a:spcBef>
              <a:buClr>
                <a:srgbClr val="000000"/>
              </a:buClr>
              <a:buSzPct val="100000"/>
              <a:buFont typeface="Wingdings" pitchFamily="2"/>
              <a:buChar char=""/>
              <a:tabLst>
                <a:tab pos="0" algn="l"/>
              </a:tabLst>
            </a:pPr>
            <a:r>
              <a:rPr lang="fr-FR" sz="2400">
                <a:solidFill>
                  <a:srgbClr val="000000"/>
                </a:solidFill>
                <a:highlight>
                  <a:scrgbClr r="0" g="0" b="0">
                    <a:alpha val="0"/>
                  </a:scrgbClr>
                </a:highlight>
                <a:latin typeface="Calibri" pitchFamily="18"/>
                <a:ea typeface="Microsoft YaHei" pitchFamily="2"/>
                <a:cs typeface="Arial" pitchFamily="2"/>
              </a:rPr>
              <a:t>Il équipe son peuple.</a:t>
            </a:r>
          </a:p>
          <a:p>
            <a:pPr marL="0" lvl="2" indent="0">
              <a:lnSpc>
                <a:spcPct val="120000"/>
              </a:lnSpc>
              <a:spcBef>
                <a:spcPts val="499"/>
              </a:spcBef>
              <a:buClr>
                <a:srgbClr val="000000"/>
              </a:buClr>
              <a:buSzPct val="100000"/>
              <a:buFont typeface="Wingdings" pitchFamily="2"/>
              <a:buChar char=""/>
              <a:tabLst>
                <a:tab pos="0" algn="l"/>
              </a:tabLst>
            </a:pPr>
            <a:r>
              <a:rPr lang="fr-FR" sz="2400">
                <a:solidFill>
                  <a:srgbClr val="000000"/>
                </a:solidFill>
                <a:highlight>
                  <a:scrgbClr r="0" g="0" b="0">
                    <a:alpha val="0"/>
                  </a:scrgbClr>
                </a:highlight>
                <a:latin typeface="Calibri" pitchFamily="18"/>
                <a:ea typeface="Microsoft YaHei" pitchFamily="2"/>
                <a:cs typeface="Arial" pitchFamily="2"/>
              </a:rPr>
              <a:t>Il manifeste sa présence permanente.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Class="entr"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Class="entr"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Class="entr"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4501AD4-D642-4D87-8A40-E519F841FE89}"/>
              </a:ext>
            </a:extLst>
          </p:cNvPr>
          <p:cNvSpPr txBox="1">
            <a:spLocks noGrp="1"/>
          </p:cNvSpPr>
          <p:nvPr/>
        </p:nvSpPr>
        <p:spPr>
          <a:xfrm>
            <a:off x="838080" y="6356520"/>
            <a:ext cx="2742840" cy="364679"/>
          </a:xfrm>
          <a:prstGeom prst="rect">
            <a:avLst/>
          </a:prstGeom>
          <a:noFill/>
          <a:ln/>
        </p:spPr>
        <p:txBody>
          <a:bodyPr vert="horz" wrap="square" lIns="91440" tIns="45720" rIns="91440" bIns="4572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31C611B-8C4E-46CF-A603-27526934A1A7}" type="datetime1">
              <a:rPr kumimoji="0" lang="en-US" sz="1200" b="0" i="0" u="none" strike="noStrike" kern="1200" cap="none" spc="0" normalizeH="0" baseline="0" noProof="0" smtClean="0">
                <a:ln>
                  <a:noFill/>
                </a:ln>
                <a:solidFill>
                  <a:srgbClr val="8B8B8B"/>
                </a:solidFill>
                <a:effectLst/>
                <a:uLnTx/>
                <a:uFillTx/>
                <a:latin typeface="Calibri"/>
                <a:ea typeface="Segoe UI" pitchFamily="2"/>
                <a:cs typeface="Tahoma" pitchFamily="2"/>
              </a:rPr>
              <a:pPr marL="0" marR="0" lvl="0" indent="0" algn="l" defTabSz="914400" rtl="0" eaLnBrk="1" fontAlgn="auto" latinLnBrk="0" hangingPunct="1">
                <a:lnSpc>
                  <a:spcPct val="100000"/>
                </a:lnSpc>
                <a:spcBef>
                  <a:spcPts val="0"/>
                </a:spcBef>
                <a:spcAft>
                  <a:spcPts val="0"/>
                </a:spcAft>
                <a:buClrTx/>
                <a:buSzTx/>
                <a:buFontTx/>
                <a:buNone/>
                <a:tabLst/>
                <a:defRPr/>
              </a:pPr>
              <a:t>2/23/2021</a:t>
            </a:fld>
            <a:endParaRPr kumimoji="0" lang="en-US" sz="1200" b="0" i="0" u="none" strike="noStrike" kern="1200" cap="none" spc="0" normalizeH="0" baseline="0" noProof="0">
              <a:ln>
                <a:noFill/>
              </a:ln>
              <a:solidFill>
                <a:srgbClr val="8B8B8B"/>
              </a:solidFill>
              <a:effectLst/>
              <a:uLnTx/>
              <a:uFillTx/>
              <a:latin typeface="Calibri"/>
              <a:ea typeface="Segoe UI" pitchFamily="2"/>
              <a:cs typeface="Tahoma" pitchFamily="2"/>
            </a:endParaRPr>
          </a:p>
        </p:txBody>
      </p:sp>
      <p:sp>
        <p:nvSpPr>
          <p:cNvPr id="2" name="Title 1">
            <a:extLst>
              <a:ext uri="{FF2B5EF4-FFF2-40B4-BE49-F238E27FC236}">
                <a16:creationId xmlns:a16="http://schemas.microsoft.com/office/drawing/2014/main" id="{5EE0EC94-CDD8-47F6-91B2-90B8F5C31640}"/>
              </a:ext>
            </a:extLst>
          </p:cNvPr>
          <p:cNvSpPr>
            <a:spLocks noGrp="1"/>
          </p:cNvSpPr>
          <p:nvPr>
            <p:ph type="ctrTitle"/>
          </p:nvPr>
        </p:nvSpPr>
        <p:spPr>
          <a:xfrm>
            <a:off x="1523880" y="1122480"/>
            <a:ext cx="9143640" cy="2387160"/>
          </a:xfrm>
        </p:spPr>
        <p:txBody>
          <a:bodyPr/>
          <a:lstStyle/>
          <a:p>
            <a:endParaRPr lang="en-US"/>
          </a:p>
        </p:txBody>
      </p:sp>
      <p:sp>
        <p:nvSpPr>
          <p:cNvPr id="3" name="Subtitle 2">
            <a:extLst>
              <a:ext uri="{FF2B5EF4-FFF2-40B4-BE49-F238E27FC236}">
                <a16:creationId xmlns:a16="http://schemas.microsoft.com/office/drawing/2014/main" id="{88F9F6C0-703A-48A8-BC5D-441C8A5EF0F3}"/>
              </a:ext>
            </a:extLst>
          </p:cNvPr>
          <p:cNvSpPr>
            <a:spLocks noGrp="1"/>
          </p:cNvSpPr>
          <p:nvPr>
            <p:ph type="subTitle" idx="1"/>
          </p:nvPr>
        </p:nvSpPr>
        <p:spPr>
          <a:xfrm>
            <a:off x="1524000" y="3602038"/>
            <a:ext cx="9144000" cy="1655762"/>
          </a:xfrm>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70ECD90-25BD-43A3-A50D-33E8D0EB07BB}"/>
              </a:ext>
            </a:extLst>
          </p:cNvPr>
          <p:cNvSpPr txBox="1">
            <a:spLocks noGrp="1"/>
          </p:cNvSpPr>
          <p:nvPr/>
        </p:nvSpPr>
        <p:spPr>
          <a:xfrm>
            <a:off x="838080" y="6356520"/>
            <a:ext cx="2742840" cy="364679"/>
          </a:xfrm>
          <a:prstGeom prst="rect">
            <a:avLst/>
          </a:prstGeom>
          <a:noFill/>
          <a:ln/>
        </p:spPr>
        <p:txBody>
          <a:bodyPr vert="horz" wrap="square" lIns="91440" tIns="45720" rIns="91440" bIns="4572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31C611B-8C4E-46CF-A603-27526934A1A7}" type="datetime1">
              <a:rPr kumimoji="0" lang="en-US" sz="1200" b="0" i="0" u="none" strike="noStrike" kern="1200" cap="none" spc="0" normalizeH="0" baseline="0" noProof="0" smtClean="0">
                <a:ln>
                  <a:noFill/>
                </a:ln>
                <a:solidFill>
                  <a:srgbClr val="8B8B8B"/>
                </a:solidFill>
                <a:effectLst/>
                <a:uLnTx/>
                <a:uFillTx/>
                <a:latin typeface="Calibri"/>
                <a:ea typeface="Segoe UI" pitchFamily="2"/>
                <a:cs typeface="Tahoma" pitchFamily="2"/>
              </a:rPr>
              <a:pPr marL="0" marR="0" lvl="0" indent="0" algn="l" defTabSz="914400" rtl="0" eaLnBrk="1" fontAlgn="auto" latinLnBrk="0" hangingPunct="1">
                <a:lnSpc>
                  <a:spcPct val="100000"/>
                </a:lnSpc>
                <a:spcBef>
                  <a:spcPts val="0"/>
                </a:spcBef>
                <a:spcAft>
                  <a:spcPts val="0"/>
                </a:spcAft>
                <a:buClrTx/>
                <a:buSzTx/>
                <a:buFontTx/>
                <a:buNone/>
                <a:tabLst/>
                <a:defRPr/>
              </a:pPr>
              <a:t>2/23/2021</a:t>
            </a:fld>
            <a:endParaRPr kumimoji="0" lang="en-US" sz="1200" b="0" i="0" u="none" strike="noStrike" kern="1200" cap="none" spc="0" normalizeH="0" baseline="0" noProof="0">
              <a:ln>
                <a:noFill/>
              </a:ln>
              <a:solidFill>
                <a:srgbClr val="8B8B8B"/>
              </a:solidFill>
              <a:effectLst/>
              <a:uLnTx/>
              <a:uFillTx/>
              <a:latin typeface="Calibri"/>
              <a:ea typeface="Segoe UI" pitchFamily="2"/>
              <a:cs typeface="Tahoma" pitchFamily="2"/>
            </a:endParaRPr>
          </a:p>
        </p:txBody>
      </p:sp>
      <p:sp>
        <p:nvSpPr>
          <p:cNvPr id="2" name="Title 1">
            <a:extLst>
              <a:ext uri="{FF2B5EF4-FFF2-40B4-BE49-F238E27FC236}">
                <a16:creationId xmlns:a16="http://schemas.microsoft.com/office/drawing/2014/main" id="{79DB8AD9-EEC6-42C9-9091-92AC577BEB26}"/>
              </a:ext>
            </a:extLst>
          </p:cNvPr>
          <p:cNvSpPr>
            <a:spLocks noGrp="1"/>
          </p:cNvSpPr>
          <p:nvPr>
            <p:ph type="ctrTitle"/>
          </p:nvPr>
        </p:nvSpPr>
        <p:spPr>
          <a:xfrm>
            <a:off x="1523880" y="1122480"/>
            <a:ext cx="9143640" cy="2387160"/>
          </a:xfrm>
        </p:spPr>
        <p:txBody>
          <a:bodyPr/>
          <a:lstStyle/>
          <a:p>
            <a:endParaRPr lang="en-US"/>
          </a:p>
        </p:txBody>
      </p:sp>
      <p:sp>
        <p:nvSpPr>
          <p:cNvPr id="3" name="Subtitle 2">
            <a:extLst>
              <a:ext uri="{FF2B5EF4-FFF2-40B4-BE49-F238E27FC236}">
                <a16:creationId xmlns:a16="http://schemas.microsoft.com/office/drawing/2014/main" id="{3B8286C9-B9BB-474D-9C12-F74487A22CD8}"/>
              </a:ext>
            </a:extLst>
          </p:cNvPr>
          <p:cNvSpPr>
            <a:spLocks noGrp="1"/>
          </p:cNvSpPr>
          <p:nvPr>
            <p:ph type="subTitle" idx="1"/>
          </p:nvPr>
        </p:nvSpPr>
        <p:spPr>
          <a:xfrm>
            <a:off x="1524000" y="3602038"/>
            <a:ext cx="9144000" cy="1655762"/>
          </a:xfrm>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BBB8E6D-073C-438D-BE6F-4BC5B7196A9C}"/>
              </a:ext>
            </a:extLst>
          </p:cNvPr>
          <p:cNvSpPr txBox="1">
            <a:spLocks noGrp="1"/>
          </p:cNvSpPr>
          <p:nvPr/>
        </p:nvSpPr>
        <p:spPr>
          <a:xfrm>
            <a:off x="838080" y="6356520"/>
            <a:ext cx="2742840" cy="364679"/>
          </a:xfrm>
          <a:prstGeom prst="rect">
            <a:avLst/>
          </a:prstGeom>
          <a:noFill/>
          <a:ln/>
        </p:spPr>
        <p:txBody>
          <a:bodyPr vert="horz" wrap="square" lIns="91440" tIns="45720" rIns="91440" bIns="4572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31C611B-8C4E-46CF-A603-27526934A1A7}" type="datetime1">
              <a:rPr kumimoji="0" lang="en-US" sz="1200" b="0" i="0" u="none" strike="noStrike" kern="1200" cap="none" spc="0" normalizeH="0" baseline="0" noProof="0" smtClean="0">
                <a:ln>
                  <a:noFill/>
                </a:ln>
                <a:solidFill>
                  <a:srgbClr val="8B8B8B"/>
                </a:solidFill>
                <a:effectLst/>
                <a:uLnTx/>
                <a:uFillTx/>
                <a:latin typeface="Calibri"/>
                <a:ea typeface="Segoe UI" pitchFamily="2"/>
                <a:cs typeface="Tahoma" pitchFamily="2"/>
              </a:rPr>
              <a:pPr marL="0" marR="0" lvl="0" indent="0" algn="l" defTabSz="914400" rtl="0" eaLnBrk="1" fontAlgn="auto" latinLnBrk="0" hangingPunct="1">
                <a:lnSpc>
                  <a:spcPct val="100000"/>
                </a:lnSpc>
                <a:spcBef>
                  <a:spcPts val="0"/>
                </a:spcBef>
                <a:spcAft>
                  <a:spcPts val="0"/>
                </a:spcAft>
                <a:buClrTx/>
                <a:buSzTx/>
                <a:buFontTx/>
                <a:buNone/>
                <a:tabLst/>
                <a:defRPr/>
              </a:pPr>
              <a:t>2/23/2021</a:t>
            </a:fld>
            <a:endParaRPr kumimoji="0" lang="en-US" sz="1200" b="0" i="0" u="none" strike="noStrike" kern="1200" cap="none" spc="0" normalizeH="0" baseline="0" noProof="0">
              <a:ln>
                <a:noFill/>
              </a:ln>
              <a:solidFill>
                <a:srgbClr val="8B8B8B"/>
              </a:solidFill>
              <a:effectLst/>
              <a:uLnTx/>
              <a:uFillTx/>
              <a:latin typeface="Calibri"/>
              <a:ea typeface="Segoe UI" pitchFamily="2"/>
              <a:cs typeface="Tahoma" pitchFamily="2"/>
            </a:endParaRPr>
          </a:p>
        </p:txBody>
      </p:sp>
      <p:sp>
        <p:nvSpPr>
          <p:cNvPr id="2" name="Title 1">
            <a:extLst>
              <a:ext uri="{FF2B5EF4-FFF2-40B4-BE49-F238E27FC236}">
                <a16:creationId xmlns:a16="http://schemas.microsoft.com/office/drawing/2014/main" id="{6A4496C2-7559-44EC-A270-4915041DDCE3}"/>
              </a:ext>
            </a:extLst>
          </p:cNvPr>
          <p:cNvSpPr>
            <a:spLocks noGrp="1"/>
          </p:cNvSpPr>
          <p:nvPr>
            <p:ph type="ctrTitle"/>
          </p:nvPr>
        </p:nvSpPr>
        <p:spPr>
          <a:xfrm>
            <a:off x="1523880" y="1122480"/>
            <a:ext cx="9143640" cy="2387160"/>
          </a:xfrm>
        </p:spPr>
        <p:txBody>
          <a:bodyPr/>
          <a:lstStyle/>
          <a:p>
            <a:endParaRPr lang="en-US"/>
          </a:p>
        </p:txBody>
      </p:sp>
      <p:sp>
        <p:nvSpPr>
          <p:cNvPr id="3" name="Subtitle 2">
            <a:extLst>
              <a:ext uri="{FF2B5EF4-FFF2-40B4-BE49-F238E27FC236}">
                <a16:creationId xmlns:a16="http://schemas.microsoft.com/office/drawing/2014/main" id="{DAE40618-4893-433B-8515-6C8AE64C3AA8}"/>
              </a:ext>
            </a:extLst>
          </p:cNvPr>
          <p:cNvSpPr>
            <a:spLocks noGrp="1"/>
          </p:cNvSpPr>
          <p:nvPr>
            <p:ph type="subTitle" idx="1"/>
          </p:nvPr>
        </p:nvSpPr>
        <p:spPr>
          <a:xfrm>
            <a:off x="1524000" y="3602038"/>
            <a:ext cx="9144000" cy="1655762"/>
          </a:xfrm>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B461F12-CD3E-4FF5-8E00-237719B4F1CA}"/>
              </a:ext>
            </a:extLst>
          </p:cNvPr>
          <p:cNvSpPr txBox="1">
            <a:spLocks noGrp="1"/>
          </p:cNvSpPr>
          <p:nvPr/>
        </p:nvSpPr>
        <p:spPr>
          <a:xfrm>
            <a:off x="838080" y="6356520"/>
            <a:ext cx="2742840" cy="364679"/>
          </a:xfrm>
          <a:prstGeom prst="rect">
            <a:avLst/>
          </a:prstGeom>
          <a:noFill/>
          <a:ln/>
        </p:spPr>
        <p:txBody>
          <a:bodyPr vert="horz" wrap="square" lIns="91440" tIns="45720" rIns="91440" bIns="4572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31C611B-8C4E-46CF-A603-27526934A1A7}" type="datetime1">
              <a:rPr kumimoji="0" lang="en-US" sz="1200" b="0" i="0" u="none" strike="noStrike" kern="1200" cap="none" spc="0" normalizeH="0" baseline="0" noProof="0" smtClean="0">
                <a:ln>
                  <a:noFill/>
                </a:ln>
                <a:solidFill>
                  <a:srgbClr val="8B8B8B"/>
                </a:solidFill>
                <a:effectLst/>
                <a:uLnTx/>
                <a:uFillTx/>
                <a:latin typeface="Calibri"/>
                <a:ea typeface="Segoe UI" pitchFamily="2"/>
                <a:cs typeface="Tahoma" pitchFamily="2"/>
              </a:rPr>
              <a:pPr marL="0" marR="0" lvl="0" indent="0" algn="l" defTabSz="914400" rtl="0" eaLnBrk="1" fontAlgn="auto" latinLnBrk="0" hangingPunct="1">
                <a:lnSpc>
                  <a:spcPct val="100000"/>
                </a:lnSpc>
                <a:spcBef>
                  <a:spcPts val="0"/>
                </a:spcBef>
                <a:spcAft>
                  <a:spcPts val="0"/>
                </a:spcAft>
                <a:buClrTx/>
                <a:buSzTx/>
                <a:buFontTx/>
                <a:buNone/>
                <a:tabLst/>
                <a:defRPr/>
              </a:pPr>
              <a:t>2/23/2021</a:t>
            </a:fld>
            <a:endParaRPr kumimoji="0" lang="en-US" sz="1200" b="0" i="0" u="none" strike="noStrike" kern="1200" cap="none" spc="0" normalizeH="0" baseline="0" noProof="0">
              <a:ln>
                <a:noFill/>
              </a:ln>
              <a:solidFill>
                <a:srgbClr val="8B8B8B"/>
              </a:solidFill>
              <a:effectLst/>
              <a:uLnTx/>
              <a:uFillTx/>
              <a:latin typeface="Calibri"/>
              <a:ea typeface="Segoe UI" pitchFamily="2"/>
              <a:cs typeface="Tahoma" pitchFamily="2"/>
            </a:endParaRPr>
          </a:p>
        </p:txBody>
      </p:sp>
      <p:sp>
        <p:nvSpPr>
          <p:cNvPr id="2" name="Title 1">
            <a:extLst>
              <a:ext uri="{FF2B5EF4-FFF2-40B4-BE49-F238E27FC236}">
                <a16:creationId xmlns:a16="http://schemas.microsoft.com/office/drawing/2014/main" id="{EB22C2BC-74AD-47BA-8FE4-7B0A28C4AA4F}"/>
              </a:ext>
            </a:extLst>
          </p:cNvPr>
          <p:cNvSpPr>
            <a:spLocks noGrp="1"/>
          </p:cNvSpPr>
          <p:nvPr>
            <p:ph type="ctrTitle"/>
          </p:nvPr>
        </p:nvSpPr>
        <p:spPr>
          <a:xfrm>
            <a:off x="1523880" y="1122480"/>
            <a:ext cx="9143640" cy="2387160"/>
          </a:xfrm>
        </p:spPr>
        <p:txBody>
          <a:bodyPr/>
          <a:lstStyle/>
          <a:p>
            <a:endParaRPr lang="en-US"/>
          </a:p>
        </p:txBody>
      </p:sp>
      <p:sp>
        <p:nvSpPr>
          <p:cNvPr id="3" name="Subtitle 2">
            <a:extLst>
              <a:ext uri="{FF2B5EF4-FFF2-40B4-BE49-F238E27FC236}">
                <a16:creationId xmlns:a16="http://schemas.microsoft.com/office/drawing/2014/main" id="{05FA6992-4632-471D-9932-200BF5D94031}"/>
              </a:ext>
            </a:extLst>
          </p:cNvPr>
          <p:cNvSpPr>
            <a:spLocks noGrp="1"/>
          </p:cNvSpPr>
          <p:nvPr>
            <p:ph type="subTitle" idx="1"/>
          </p:nvPr>
        </p:nvSpPr>
        <p:spPr>
          <a:xfrm>
            <a:off x="1524000" y="3602038"/>
            <a:ext cx="9144000" cy="1655762"/>
          </a:xfrm>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94923BB-3697-454B-883A-6060A1E98B9C}"/>
              </a:ext>
            </a:extLst>
          </p:cNvPr>
          <p:cNvSpPr txBox="1">
            <a:spLocks noGrp="1"/>
          </p:cNvSpPr>
          <p:nvPr/>
        </p:nvSpPr>
        <p:spPr>
          <a:xfrm>
            <a:off x="838080" y="6356520"/>
            <a:ext cx="2742840" cy="364679"/>
          </a:xfrm>
          <a:prstGeom prst="rect">
            <a:avLst/>
          </a:prstGeom>
          <a:noFill/>
          <a:ln/>
        </p:spPr>
        <p:txBody>
          <a:bodyPr vert="horz" wrap="square" lIns="91440" tIns="45720" rIns="91440" bIns="4572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31C611B-8C4E-46CF-A603-27526934A1A7}" type="datetime1">
              <a:rPr kumimoji="0" lang="en-US" sz="1200" b="0" i="0" u="none" strike="noStrike" kern="1200" cap="none" spc="0" normalizeH="0" baseline="0" noProof="0" smtClean="0">
                <a:ln>
                  <a:noFill/>
                </a:ln>
                <a:solidFill>
                  <a:srgbClr val="8B8B8B"/>
                </a:solidFill>
                <a:effectLst/>
                <a:uLnTx/>
                <a:uFillTx/>
                <a:latin typeface="Calibri"/>
                <a:ea typeface="Segoe UI" pitchFamily="2"/>
                <a:cs typeface="Tahoma" pitchFamily="2"/>
              </a:rPr>
              <a:pPr marL="0" marR="0" lvl="0" indent="0" algn="l" defTabSz="914400" rtl="0" eaLnBrk="1" fontAlgn="auto" latinLnBrk="0" hangingPunct="1">
                <a:lnSpc>
                  <a:spcPct val="100000"/>
                </a:lnSpc>
                <a:spcBef>
                  <a:spcPts val="0"/>
                </a:spcBef>
                <a:spcAft>
                  <a:spcPts val="0"/>
                </a:spcAft>
                <a:buClrTx/>
                <a:buSzTx/>
                <a:buFontTx/>
                <a:buNone/>
                <a:tabLst/>
                <a:defRPr/>
              </a:pPr>
              <a:t>2/23/2021</a:t>
            </a:fld>
            <a:endParaRPr kumimoji="0" lang="en-US" sz="1200" b="0" i="0" u="none" strike="noStrike" kern="1200" cap="none" spc="0" normalizeH="0" baseline="0" noProof="0">
              <a:ln>
                <a:noFill/>
              </a:ln>
              <a:solidFill>
                <a:srgbClr val="8B8B8B"/>
              </a:solidFill>
              <a:effectLst/>
              <a:uLnTx/>
              <a:uFillTx/>
              <a:latin typeface="Calibri"/>
              <a:ea typeface="Segoe UI" pitchFamily="2"/>
              <a:cs typeface="Tahoma" pitchFamily="2"/>
            </a:endParaRPr>
          </a:p>
        </p:txBody>
      </p:sp>
      <p:sp>
        <p:nvSpPr>
          <p:cNvPr id="2" name="Title 1">
            <a:extLst>
              <a:ext uri="{FF2B5EF4-FFF2-40B4-BE49-F238E27FC236}">
                <a16:creationId xmlns:a16="http://schemas.microsoft.com/office/drawing/2014/main" id="{F4311B92-1EA4-4C3A-9CA0-7061377EA288}"/>
              </a:ext>
            </a:extLst>
          </p:cNvPr>
          <p:cNvSpPr>
            <a:spLocks noGrp="1"/>
          </p:cNvSpPr>
          <p:nvPr>
            <p:ph type="ctrTitle"/>
          </p:nvPr>
        </p:nvSpPr>
        <p:spPr>
          <a:xfrm>
            <a:off x="1523880" y="1122480"/>
            <a:ext cx="9143640" cy="2387160"/>
          </a:xfrm>
        </p:spPr>
        <p:txBody>
          <a:bodyPr/>
          <a:lstStyle/>
          <a:p>
            <a:endParaRPr lang="en-US"/>
          </a:p>
        </p:txBody>
      </p:sp>
      <p:sp>
        <p:nvSpPr>
          <p:cNvPr id="3" name="Subtitle 2">
            <a:extLst>
              <a:ext uri="{FF2B5EF4-FFF2-40B4-BE49-F238E27FC236}">
                <a16:creationId xmlns:a16="http://schemas.microsoft.com/office/drawing/2014/main" id="{85A714EF-30FC-4A1C-BC1F-88E1A9049AD2}"/>
              </a:ext>
            </a:extLst>
          </p:cNvPr>
          <p:cNvSpPr>
            <a:spLocks noGrp="1"/>
          </p:cNvSpPr>
          <p:nvPr>
            <p:ph type="subTitle" idx="1"/>
          </p:nvPr>
        </p:nvSpPr>
        <p:spPr>
          <a:xfrm>
            <a:off x="1524000" y="3602038"/>
            <a:ext cx="9144000" cy="1655762"/>
          </a:xfrm>
        </p:spPr>
        <p:txBody>
          <a:bodyPr/>
          <a:lstStyle/>
          <a:p>
            <a:endParaRPr lang="en-US"/>
          </a:p>
        </p:txBody>
      </p:sp>
    </p:spTree>
  </p:cSld>
  <p:clrMapOvr>
    <a:masterClrMapping/>
  </p:clrMapOvr>
</p:sld>
</file>

<file path=ppt/theme/theme1.xml><?xml version="1.0" encoding="utf-8"?>
<a:theme xmlns:a="http://schemas.openxmlformats.org/drawingml/2006/main" name="Diapositive de titr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re et contenu">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1292</TotalTime>
  <Application>Microsoft Office PowerPoint</Application>
  <PresentationFormat>Grand écran</PresentationFormat>
  <Slides>8</Slides>
  <Notes>3</Notes>
  <HiddenSlides>0</HiddenSlides>
  <ScaleCrop>false</ScaleCrop>
  <HeadingPairs>
    <vt:vector size="4" baseType="variant">
      <vt:variant>
        <vt:lpstr>Thème</vt:lpstr>
      </vt:variant>
      <vt:variant>
        <vt:i4>2</vt:i4>
      </vt:variant>
      <vt:variant>
        <vt:lpstr>Titres des diapositives</vt:lpstr>
      </vt:variant>
      <vt:variant>
        <vt:i4>8</vt:i4>
      </vt:variant>
    </vt:vector>
  </HeadingPairs>
  <TitlesOfParts>
    <vt:vector size="10" baseType="lpstr">
      <vt:lpstr>Diapositive de titre</vt:lpstr>
      <vt:lpstr>Titre et contenu</vt:lpstr>
      <vt:lpstr>PREDICATION DU 21.02.2021</vt:lpstr>
      <vt:lpstr>INTRODUCTION</vt:lpstr>
      <vt:lpstr>INTRODUCTION</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ACTES : 1.1-11</dc:title>
  <dc:creator>Abdou GANAME</dc:creator>
  <cp:lastModifiedBy>Abdou GANAME</cp:lastModifiedBy>
  <cp:revision>479</cp:revision>
  <dcterms:created xsi:type="dcterms:W3CDTF">2016-10-11T09:57:18Z</dcterms:created>
  <dcterms:modified xsi:type="dcterms:W3CDTF">2021-02-23T21:30:07Z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Company">
    <vt:lpwstr>Microsoft</vt:lpwstr>
  </property>
  <property fmtid="{D5CDD505-2E9C-101B-9397-08002B2CF9AE}" pid="4" name="HiddenSlides">
    <vt:r8>0</vt:r8>
  </property>
  <property fmtid="{D5CDD505-2E9C-101B-9397-08002B2CF9AE}" pid="5" name="HyperlinksChanged">
    <vt:bool>false</vt:bool>
  </property>
  <property fmtid="{D5CDD505-2E9C-101B-9397-08002B2CF9AE}" pid="6" name="LinksUpToDate">
    <vt:bool>false</vt:bool>
  </property>
  <property fmtid="{D5CDD505-2E9C-101B-9397-08002B2CF9AE}" pid="7" name="MMClips">
    <vt:r8>0</vt:r8>
  </property>
  <property fmtid="{D5CDD505-2E9C-101B-9397-08002B2CF9AE}" pid="8" name="Notes">
    <vt:r8>8</vt:r8>
  </property>
  <property fmtid="{D5CDD505-2E9C-101B-9397-08002B2CF9AE}" pid="9" name="PresentationFormat">
    <vt:lpwstr>Grand écran</vt:lpwstr>
  </property>
  <property fmtid="{D5CDD505-2E9C-101B-9397-08002B2CF9AE}" pid="10" name="ScaleCrop">
    <vt:bool>false</vt:bool>
  </property>
  <property fmtid="{D5CDD505-2E9C-101B-9397-08002B2CF9AE}" pid="11" name="ShareDoc">
    <vt:bool>false</vt:bool>
  </property>
  <property fmtid="{D5CDD505-2E9C-101B-9397-08002B2CF9AE}" pid="12" name="Slides">
    <vt:r8>8</vt:r8>
  </property>
</Properties>
</file>